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Poppins Bold" charset="0"/>
      <p:regular r:id="rId10"/>
    </p:embeddedFont>
    <p:embeddedFont>
      <p:font typeface="Arimo" charset="0"/>
      <p:regular r:id="rId11"/>
    </p:embeddedFont>
    <p:embeddedFont>
      <p:font typeface="Calibri" pitchFamily="34" charset="0"/>
      <p:regular r:id="rId12"/>
      <p:bold r:id="rId13"/>
      <p:italic r:id="rId14"/>
      <p:boldItalic r:id="rId15"/>
    </p:embeddedFont>
    <p:embeddedFont>
      <p:font typeface="Arimo Bold" charset="0"/>
      <p:regular r:id="rId16"/>
    </p:embeddedFont>
    <p:embeddedFont>
      <p:font typeface="Poppins" charset="0"/>
      <p:regular r:id="rId17"/>
    </p:embeddedFont>
    <p:embeddedFont>
      <p:font typeface="Roboto"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553" autoAdjust="0"/>
    <p:restoredTop sz="94622" autoAdjust="0"/>
  </p:normalViewPr>
  <p:slideViewPr>
    <p:cSldViewPr>
      <p:cViewPr>
        <p:scale>
          <a:sx n="110" d="100"/>
          <a:sy n="110" d="100"/>
        </p:scale>
        <p:origin x="-12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Design sem nome (1).png"/>
          <p:cNvPicPr>
            <a:picLocks noChangeAspect="1"/>
          </p:cNvPicPr>
          <p:nvPr/>
        </p:nvPicPr>
        <p:blipFill>
          <a:blip r:embed="rId2" cstate="print"/>
          <a:srcRect l="781" t="9373" r="781" b="6249"/>
          <a:stretch>
            <a:fillRect/>
          </a:stretch>
        </p:blipFill>
        <p:spPr>
          <a:xfrm>
            <a:off x="0" y="-24"/>
            <a:ext cx="12192000" cy="1285884"/>
          </a:xfrm>
          <a:prstGeom prst="rect">
            <a:avLst/>
          </a:prstGeom>
        </p:spPr>
      </p:pic>
      <p:sp>
        <p:nvSpPr>
          <p:cNvPr id="5" name="TextBox 5"/>
          <p:cNvSpPr txBox="1"/>
          <p:nvPr/>
        </p:nvSpPr>
        <p:spPr>
          <a:xfrm>
            <a:off x="3437709" y="580902"/>
            <a:ext cx="8196562" cy="375742"/>
          </a:xfrm>
          <a:prstGeom prst="rect">
            <a:avLst/>
          </a:prstGeom>
        </p:spPr>
        <p:txBody>
          <a:bodyPr lIns="0" tIns="0" rIns="0" bIns="0" rtlCol="0" anchor="t">
            <a:spAutoFit/>
          </a:bodyPr>
          <a:lstStyle/>
          <a:p>
            <a:pPr algn="r">
              <a:lnSpc>
                <a:spcPts val="2846"/>
              </a:lnSpc>
            </a:pPr>
            <a:r>
              <a:rPr lang="en-US" sz="2400" b="1" spc="-26">
                <a:solidFill>
                  <a:srgbClr val="58595B"/>
                </a:solidFill>
                <a:latin typeface="Poppins Bold"/>
                <a:ea typeface="Poppins Bold"/>
                <a:cs typeface="Poppins Bold"/>
                <a:sym typeface="Poppins Bold"/>
              </a:rPr>
              <a:t>[Orientações de apresentação]</a:t>
            </a:r>
          </a:p>
        </p:txBody>
      </p:sp>
      <p:sp>
        <p:nvSpPr>
          <p:cNvPr id="8" name="TextBox 8"/>
          <p:cNvSpPr txBox="1"/>
          <p:nvPr/>
        </p:nvSpPr>
        <p:spPr>
          <a:xfrm>
            <a:off x="749382" y="2067346"/>
            <a:ext cx="10693235" cy="3045460"/>
          </a:xfrm>
          <a:prstGeom prst="rect">
            <a:avLst/>
          </a:prstGeom>
        </p:spPr>
        <p:txBody>
          <a:bodyPr lIns="0" tIns="0" rIns="0" bIns="0" rtlCol="0" anchor="t">
            <a:spAutoFit/>
          </a:bodyPr>
          <a:lstStyle/>
          <a:p>
            <a:pPr algn="just">
              <a:lnSpc>
                <a:spcPts val="2240"/>
              </a:lnSpc>
            </a:pPr>
            <a:r>
              <a:rPr lang="en-US" sz="1600" dirty="0">
                <a:solidFill>
                  <a:srgbClr val="000000"/>
                </a:solidFill>
                <a:latin typeface="Arimo"/>
                <a:ea typeface="Arimo"/>
                <a:cs typeface="Arimo"/>
                <a:sym typeface="Arimo"/>
              </a:rPr>
              <a:t>1.A </a:t>
            </a:r>
            <a:r>
              <a:rPr lang="en-US" sz="1600" dirty="0" err="1">
                <a:solidFill>
                  <a:srgbClr val="000000"/>
                </a:solidFill>
                <a:latin typeface="Arimo"/>
                <a:ea typeface="Arimo"/>
                <a:cs typeface="Arimo"/>
                <a:sym typeface="Arimo"/>
              </a:rPr>
              <a:t>apresentação</a:t>
            </a:r>
            <a:r>
              <a:rPr lang="en-US" sz="1600" dirty="0">
                <a:solidFill>
                  <a:srgbClr val="000000"/>
                </a:solidFill>
                <a:latin typeface="Arimo"/>
                <a:ea typeface="Arimo"/>
                <a:cs typeface="Arimo"/>
                <a:sym typeface="Arimo"/>
              </a:rPr>
              <a:t> oral </a:t>
            </a:r>
            <a:r>
              <a:rPr lang="en-US" sz="1600" dirty="0" err="1">
                <a:solidFill>
                  <a:srgbClr val="000000"/>
                </a:solidFill>
                <a:latin typeface="Arimo"/>
                <a:ea typeface="Arimo"/>
                <a:cs typeface="Arimo"/>
                <a:sym typeface="Arimo"/>
              </a:rPr>
              <a:t>deverá</a:t>
            </a:r>
            <a:r>
              <a:rPr lang="en-US" sz="1600" dirty="0">
                <a:solidFill>
                  <a:srgbClr val="000000"/>
                </a:solidFill>
                <a:latin typeface="Arimo"/>
                <a:ea typeface="Arimo"/>
                <a:cs typeface="Arimo"/>
                <a:sym typeface="Arimo"/>
              </a:rPr>
              <a:t> ser </a:t>
            </a:r>
            <a:r>
              <a:rPr lang="en-US" sz="1600" dirty="0" err="1">
                <a:solidFill>
                  <a:srgbClr val="000000"/>
                </a:solidFill>
                <a:latin typeface="Arimo"/>
                <a:ea typeface="Arimo"/>
                <a:cs typeface="Arimo"/>
                <a:sym typeface="Arimo"/>
              </a:rPr>
              <a:t>feita</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impreterivelmente</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em</a:t>
            </a:r>
            <a:r>
              <a:rPr lang="en-US" sz="1600" dirty="0">
                <a:solidFill>
                  <a:srgbClr val="000000"/>
                </a:solidFill>
                <a:latin typeface="Arimo"/>
                <a:ea typeface="Arimo"/>
                <a:cs typeface="Arimo"/>
                <a:sym typeface="Arimo"/>
              </a:rPr>
              <a:t> 10 </a:t>
            </a:r>
            <a:r>
              <a:rPr lang="en-US" sz="1600" dirty="0" err="1">
                <a:solidFill>
                  <a:srgbClr val="000000"/>
                </a:solidFill>
                <a:latin typeface="Arimo"/>
                <a:ea typeface="Arimo"/>
                <a:cs typeface="Arimo"/>
                <a:sym typeface="Arimo"/>
              </a:rPr>
              <a:t>minutos</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seguidos</a:t>
            </a:r>
            <a:r>
              <a:rPr lang="en-US" sz="1600" dirty="0">
                <a:solidFill>
                  <a:srgbClr val="000000"/>
                </a:solidFill>
                <a:latin typeface="Arimo"/>
                <a:ea typeface="Arimo"/>
                <a:cs typeface="Arimo"/>
                <a:sym typeface="Arimo"/>
              </a:rPr>
              <a:t> de 5 </a:t>
            </a:r>
            <a:r>
              <a:rPr lang="en-US" sz="1600" dirty="0" err="1">
                <a:solidFill>
                  <a:srgbClr val="000000"/>
                </a:solidFill>
                <a:latin typeface="Arimo"/>
                <a:ea typeface="Arimo"/>
                <a:cs typeface="Arimo"/>
                <a:sym typeface="Arimo"/>
              </a:rPr>
              <a:t>minutos</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para</a:t>
            </a:r>
            <a:r>
              <a:rPr lang="en-US" sz="1600" dirty="0">
                <a:solidFill>
                  <a:srgbClr val="000000"/>
                </a:solidFill>
                <a:latin typeface="Arimo"/>
                <a:ea typeface="Arimo"/>
                <a:cs typeface="Arimo"/>
                <a:sym typeface="Arimo"/>
              </a:rPr>
              <a:t> responder </a:t>
            </a:r>
            <a:r>
              <a:rPr lang="en-US" sz="1600" dirty="0" err="1">
                <a:solidFill>
                  <a:srgbClr val="000000"/>
                </a:solidFill>
                <a:latin typeface="Arimo"/>
                <a:ea typeface="Arimo"/>
                <a:cs typeface="Arimo"/>
                <a:sym typeface="Arimo"/>
              </a:rPr>
              <a:t>possíveis</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perguntas</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em</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dia</a:t>
            </a:r>
            <a:r>
              <a:rPr lang="en-US" sz="1600" dirty="0">
                <a:solidFill>
                  <a:srgbClr val="000000"/>
                </a:solidFill>
                <a:latin typeface="Arimo"/>
                <a:ea typeface="Arimo"/>
                <a:cs typeface="Arimo"/>
                <a:sym typeface="Arimo"/>
              </a:rPr>
              <a:t> e </a:t>
            </a:r>
            <a:r>
              <a:rPr lang="en-US" sz="1600" dirty="0" err="1">
                <a:solidFill>
                  <a:srgbClr val="000000"/>
                </a:solidFill>
                <a:latin typeface="Arimo"/>
                <a:ea typeface="Arimo"/>
                <a:cs typeface="Arimo"/>
                <a:sym typeface="Arimo"/>
              </a:rPr>
              <a:t>horário</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previamente</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estipulados</a:t>
            </a:r>
            <a:r>
              <a:rPr lang="en-US" sz="1600" dirty="0">
                <a:solidFill>
                  <a:srgbClr val="000000"/>
                </a:solidFill>
                <a:latin typeface="Arimo"/>
                <a:ea typeface="Arimo"/>
                <a:cs typeface="Arimo"/>
                <a:sym typeface="Arimo"/>
              </a:rPr>
              <a:t> no </a:t>
            </a:r>
            <a:r>
              <a:rPr lang="en-US" sz="1600" dirty="0" err="1">
                <a:solidFill>
                  <a:srgbClr val="000000"/>
                </a:solidFill>
                <a:latin typeface="Arimo"/>
                <a:ea typeface="Arimo"/>
                <a:cs typeface="Arimo"/>
                <a:sym typeface="Arimo"/>
              </a:rPr>
              <a:t>cronograma</a:t>
            </a:r>
            <a:r>
              <a:rPr lang="en-US" sz="1600" dirty="0">
                <a:solidFill>
                  <a:srgbClr val="000000"/>
                </a:solidFill>
                <a:latin typeface="Arimo"/>
                <a:ea typeface="Arimo"/>
                <a:cs typeface="Arimo"/>
                <a:sym typeface="Arimo"/>
              </a:rPr>
              <a:t> do </a:t>
            </a:r>
            <a:r>
              <a:rPr lang="en-US" sz="1600" dirty="0" err="1">
                <a:solidFill>
                  <a:srgbClr val="000000"/>
                </a:solidFill>
                <a:latin typeface="Arimo"/>
                <a:ea typeface="Arimo"/>
                <a:cs typeface="Arimo"/>
                <a:sym typeface="Arimo"/>
              </a:rPr>
              <a:t>evento</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Caso</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nenhum</a:t>
            </a:r>
            <a:r>
              <a:rPr lang="en-US" sz="1600" dirty="0">
                <a:solidFill>
                  <a:srgbClr val="000000"/>
                </a:solidFill>
                <a:latin typeface="Arimo"/>
                <a:ea typeface="Arimo"/>
                <a:cs typeface="Arimo"/>
                <a:sym typeface="Arimo"/>
              </a:rPr>
              <a:t> dos </a:t>
            </a:r>
            <a:r>
              <a:rPr lang="en-US" sz="1600" dirty="0" err="1">
                <a:solidFill>
                  <a:srgbClr val="000000"/>
                </a:solidFill>
                <a:latin typeface="Arimo"/>
                <a:ea typeface="Arimo"/>
                <a:cs typeface="Arimo"/>
                <a:sym typeface="Arimo"/>
              </a:rPr>
              <a:t>autores</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compareça</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ao</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evento</a:t>
            </a:r>
            <a:r>
              <a:rPr lang="en-US" sz="1600" dirty="0">
                <a:solidFill>
                  <a:srgbClr val="000000"/>
                </a:solidFill>
                <a:latin typeface="Arimo"/>
                <a:ea typeface="Arimo"/>
                <a:cs typeface="Arimo"/>
                <a:sym typeface="Arimo"/>
              </a:rPr>
              <a:t>, a </a:t>
            </a:r>
            <a:r>
              <a:rPr lang="en-US" sz="1600" dirty="0" err="1">
                <a:solidFill>
                  <a:srgbClr val="000000"/>
                </a:solidFill>
                <a:latin typeface="Arimo"/>
                <a:ea typeface="Arimo"/>
                <a:cs typeface="Arimo"/>
                <a:sym typeface="Arimo"/>
              </a:rPr>
              <a:t>apresentação</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será</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cancelada</a:t>
            </a:r>
            <a:r>
              <a:rPr lang="en-US" sz="1600" dirty="0">
                <a:solidFill>
                  <a:srgbClr val="000000"/>
                </a:solidFill>
                <a:latin typeface="Arimo"/>
                <a:ea typeface="Arimo"/>
                <a:cs typeface="Arimo"/>
                <a:sym typeface="Arimo"/>
              </a:rPr>
              <a:t> e </a:t>
            </a:r>
            <a:r>
              <a:rPr lang="en-US" sz="1600" dirty="0" err="1">
                <a:solidFill>
                  <a:srgbClr val="000000"/>
                </a:solidFill>
                <a:latin typeface="Arimo"/>
                <a:ea typeface="Arimo"/>
                <a:cs typeface="Arimo"/>
                <a:sym typeface="Arimo"/>
              </a:rPr>
              <a:t>não</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será</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emitido</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certificado</a:t>
            </a:r>
            <a:r>
              <a:rPr lang="en-US" sz="1600" dirty="0">
                <a:solidFill>
                  <a:srgbClr val="000000"/>
                </a:solidFill>
                <a:latin typeface="Arimo"/>
                <a:ea typeface="Arimo"/>
                <a:cs typeface="Arimo"/>
                <a:sym typeface="Arimo"/>
              </a:rPr>
              <a:t>. </a:t>
            </a:r>
          </a:p>
          <a:p>
            <a:pPr algn="just">
              <a:lnSpc>
                <a:spcPts val="2240"/>
              </a:lnSpc>
            </a:pPr>
            <a:endParaRPr/>
          </a:p>
          <a:p>
            <a:pPr algn="just">
              <a:lnSpc>
                <a:spcPts val="2240"/>
              </a:lnSpc>
            </a:pPr>
            <a:r>
              <a:rPr lang="en-US" sz="1600" dirty="0">
                <a:solidFill>
                  <a:srgbClr val="000000"/>
                </a:solidFill>
                <a:latin typeface="Arimo"/>
                <a:ea typeface="Arimo"/>
                <a:cs typeface="Arimo"/>
                <a:sym typeface="Arimo"/>
              </a:rPr>
              <a:t>2.A </a:t>
            </a:r>
            <a:r>
              <a:rPr lang="en-US" sz="1600" dirty="0" err="1">
                <a:solidFill>
                  <a:srgbClr val="000000"/>
                </a:solidFill>
                <a:latin typeface="Arimo"/>
                <a:ea typeface="Arimo"/>
                <a:cs typeface="Arimo"/>
                <a:sym typeface="Arimo"/>
              </a:rPr>
              <a:t>versão</a:t>
            </a:r>
            <a:r>
              <a:rPr lang="en-US" sz="1600" dirty="0">
                <a:solidFill>
                  <a:srgbClr val="000000"/>
                </a:solidFill>
                <a:latin typeface="Arimo"/>
                <a:ea typeface="Arimo"/>
                <a:cs typeface="Arimo"/>
                <a:sym typeface="Arimo"/>
              </a:rPr>
              <a:t> final </a:t>
            </a:r>
            <a:r>
              <a:rPr lang="en-US" sz="1600" dirty="0" err="1">
                <a:solidFill>
                  <a:srgbClr val="000000"/>
                </a:solidFill>
                <a:latin typeface="Arimo"/>
                <a:ea typeface="Arimo"/>
                <a:cs typeface="Arimo"/>
                <a:sym typeface="Arimo"/>
              </a:rPr>
              <a:t>da</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apresentação</a:t>
            </a:r>
            <a:r>
              <a:rPr lang="en-US" sz="1600" dirty="0">
                <a:solidFill>
                  <a:srgbClr val="000000"/>
                </a:solidFill>
                <a:latin typeface="Arimo"/>
                <a:ea typeface="Arimo"/>
                <a:cs typeface="Arimo"/>
                <a:sym typeface="Arimo"/>
              </a:rPr>
              <a:t> oral </a:t>
            </a:r>
            <a:r>
              <a:rPr lang="en-US" sz="1600" dirty="0" err="1">
                <a:solidFill>
                  <a:srgbClr val="000000"/>
                </a:solidFill>
                <a:latin typeface="Arimo"/>
                <a:ea typeface="Arimo"/>
                <a:cs typeface="Arimo"/>
                <a:sym typeface="Arimo"/>
              </a:rPr>
              <a:t>deve</a:t>
            </a:r>
            <a:r>
              <a:rPr lang="en-US" sz="1600" dirty="0">
                <a:solidFill>
                  <a:srgbClr val="000000"/>
                </a:solidFill>
                <a:latin typeface="Arimo"/>
                <a:ea typeface="Arimo"/>
                <a:cs typeface="Arimo"/>
                <a:sym typeface="Arimo"/>
              </a:rPr>
              <a:t> ser </a:t>
            </a:r>
            <a:r>
              <a:rPr lang="en-US" sz="1600" dirty="0" err="1">
                <a:solidFill>
                  <a:srgbClr val="000000"/>
                </a:solidFill>
                <a:latin typeface="Arimo"/>
                <a:ea typeface="Arimo"/>
                <a:cs typeface="Arimo"/>
                <a:sym typeface="Arimo"/>
              </a:rPr>
              <a:t>obrigatoriamente</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enviada</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para</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Comissão</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Organizadora</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até</a:t>
            </a:r>
            <a:r>
              <a:rPr lang="en-US" sz="1600" dirty="0">
                <a:solidFill>
                  <a:srgbClr val="000000"/>
                </a:solidFill>
                <a:latin typeface="Arimo"/>
                <a:ea typeface="Arimo"/>
                <a:cs typeface="Arimo"/>
                <a:sym typeface="Arimo"/>
              </a:rPr>
              <a:t> o </a:t>
            </a:r>
            <a:r>
              <a:rPr lang="en-US" sz="1600" dirty="0" err="1">
                <a:solidFill>
                  <a:srgbClr val="000000"/>
                </a:solidFill>
                <a:latin typeface="Arimo"/>
                <a:ea typeface="Arimo"/>
                <a:cs typeface="Arimo"/>
                <a:sym typeface="Arimo"/>
              </a:rPr>
              <a:t>dia</a:t>
            </a:r>
            <a:r>
              <a:rPr lang="en-US" sz="1600" dirty="0">
                <a:solidFill>
                  <a:srgbClr val="000000"/>
                </a:solidFill>
                <a:latin typeface="Arimo"/>
                <a:ea typeface="Arimo"/>
                <a:cs typeface="Arimo"/>
                <a:sym typeface="Arimo"/>
              </a:rPr>
              <a:t> 18/11.</a:t>
            </a:r>
          </a:p>
          <a:p>
            <a:pPr algn="just">
              <a:lnSpc>
                <a:spcPts val="2240"/>
              </a:lnSpc>
            </a:pPr>
            <a:endParaRPr/>
          </a:p>
          <a:p>
            <a:pPr algn="just">
              <a:lnSpc>
                <a:spcPts val="2240"/>
              </a:lnSpc>
            </a:pPr>
            <a:r>
              <a:rPr lang="en-US" sz="1600" dirty="0">
                <a:solidFill>
                  <a:srgbClr val="000000"/>
                </a:solidFill>
                <a:latin typeface="Arimo"/>
                <a:ea typeface="Arimo"/>
                <a:cs typeface="Arimo"/>
                <a:sym typeface="Arimo"/>
              </a:rPr>
              <a:t>3. Os </a:t>
            </a:r>
            <a:r>
              <a:rPr lang="en-US" sz="1600" dirty="0" err="1">
                <a:solidFill>
                  <a:srgbClr val="000000"/>
                </a:solidFill>
                <a:latin typeface="Arimo"/>
                <a:ea typeface="Arimo"/>
                <a:cs typeface="Arimo"/>
                <a:sym typeface="Arimo"/>
              </a:rPr>
              <a:t>tópicos</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são</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sugestões</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os</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autores</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podem</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alterá</a:t>
            </a:r>
            <a:r>
              <a:rPr lang="en-US" sz="1600" dirty="0">
                <a:solidFill>
                  <a:srgbClr val="000000"/>
                </a:solidFill>
                <a:latin typeface="Arimo"/>
                <a:ea typeface="Arimo"/>
                <a:cs typeface="Arimo"/>
                <a:sym typeface="Arimo"/>
              </a:rPr>
              <a:t>-los </a:t>
            </a:r>
            <a:r>
              <a:rPr lang="en-US" sz="1600" dirty="0" err="1">
                <a:solidFill>
                  <a:srgbClr val="000000"/>
                </a:solidFill>
                <a:latin typeface="Arimo"/>
                <a:ea typeface="Arimo"/>
                <a:cs typeface="Arimo"/>
                <a:sym typeface="Arimo"/>
              </a:rPr>
              <a:t>conforme</a:t>
            </a:r>
            <a:r>
              <a:rPr lang="en-US" sz="1600" dirty="0">
                <a:solidFill>
                  <a:srgbClr val="000000"/>
                </a:solidFill>
                <a:latin typeface="Arimo"/>
                <a:ea typeface="Arimo"/>
                <a:cs typeface="Arimo"/>
                <a:sym typeface="Arimo"/>
              </a:rPr>
              <a:t> </a:t>
            </a:r>
            <a:r>
              <a:rPr lang="en-US" sz="1600" dirty="0" err="1">
                <a:solidFill>
                  <a:srgbClr val="000000"/>
                </a:solidFill>
                <a:latin typeface="Arimo"/>
                <a:ea typeface="Arimo"/>
                <a:cs typeface="Arimo"/>
                <a:sym typeface="Arimo"/>
              </a:rPr>
              <a:t>necessidade</a:t>
            </a:r>
            <a:r>
              <a:rPr lang="en-US" sz="1600" dirty="0">
                <a:solidFill>
                  <a:srgbClr val="000000"/>
                </a:solidFill>
                <a:latin typeface="Arimo"/>
                <a:ea typeface="Arimo"/>
                <a:cs typeface="Arimo"/>
                <a:sym typeface="Arimo"/>
              </a:rPr>
              <a:t>.</a:t>
            </a:r>
          </a:p>
          <a:p>
            <a:pPr algn="l">
              <a:lnSpc>
                <a:spcPts val="2240"/>
              </a:lnSpc>
            </a:pPr>
            <a:endParaRPr/>
          </a:p>
          <a:p>
            <a:pPr algn="l">
              <a:lnSpc>
                <a:spcPts val="2240"/>
              </a:lnSpc>
            </a:pPr>
            <a:r>
              <a:rPr lang="en-US" sz="1600" b="1" dirty="0">
                <a:solidFill>
                  <a:srgbClr val="000000"/>
                </a:solidFill>
                <a:latin typeface="Arimo Bold"/>
                <a:ea typeface="Arimo Bold"/>
                <a:cs typeface="Arimo Bold"/>
                <a:sym typeface="Arimo Bold"/>
              </a:rPr>
              <a:t>Para </a:t>
            </a:r>
            <a:r>
              <a:rPr lang="en-US" sz="1600" b="1" dirty="0" err="1">
                <a:solidFill>
                  <a:srgbClr val="000000"/>
                </a:solidFill>
                <a:latin typeface="Arimo Bold"/>
                <a:ea typeface="Arimo Bold"/>
                <a:cs typeface="Arimo Bold"/>
                <a:sym typeface="Arimo Bold"/>
              </a:rPr>
              <a:t>maiores</a:t>
            </a:r>
            <a:r>
              <a:rPr lang="en-US" sz="1600" b="1" dirty="0">
                <a:solidFill>
                  <a:srgbClr val="000000"/>
                </a:solidFill>
                <a:latin typeface="Arimo Bold"/>
                <a:ea typeface="Arimo Bold"/>
                <a:cs typeface="Arimo Bold"/>
                <a:sym typeface="Arimo Bold"/>
              </a:rPr>
              <a:t> </a:t>
            </a:r>
            <a:r>
              <a:rPr lang="en-US" sz="1600" b="1" dirty="0" err="1">
                <a:solidFill>
                  <a:srgbClr val="000000"/>
                </a:solidFill>
                <a:latin typeface="Arimo Bold"/>
                <a:ea typeface="Arimo Bold"/>
                <a:cs typeface="Arimo Bold"/>
                <a:sym typeface="Arimo Bold"/>
              </a:rPr>
              <a:t>informações</a:t>
            </a:r>
            <a:r>
              <a:rPr lang="en-US" sz="1600" b="1" dirty="0">
                <a:solidFill>
                  <a:srgbClr val="000000"/>
                </a:solidFill>
                <a:latin typeface="Arimo Bold"/>
                <a:ea typeface="Arimo Bold"/>
                <a:cs typeface="Arimo Bold"/>
                <a:sym typeface="Arimo Bold"/>
              </a:rPr>
              <a:t> </a:t>
            </a:r>
            <a:r>
              <a:rPr lang="en-US" sz="1600" b="1" dirty="0" err="1">
                <a:solidFill>
                  <a:srgbClr val="000000"/>
                </a:solidFill>
                <a:latin typeface="Arimo Bold"/>
                <a:ea typeface="Arimo Bold"/>
                <a:cs typeface="Arimo Bold"/>
                <a:sym typeface="Arimo Bold"/>
              </a:rPr>
              <a:t>acesse</a:t>
            </a:r>
            <a:r>
              <a:rPr lang="en-US" sz="1600" b="1" dirty="0">
                <a:solidFill>
                  <a:srgbClr val="000000"/>
                </a:solidFill>
                <a:latin typeface="Arimo Bold"/>
                <a:ea typeface="Arimo Bold"/>
                <a:cs typeface="Arimo Bold"/>
                <a:sym typeface="Arimo Bold"/>
              </a:rPr>
              <a:t> o site </a:t>
            </a:r>
            <a:r>
              <a:rPr lang="en-US" sz="1600" b="1" dirty="0" err="1">
                <a:solidFill>
                  <a:srgbClr val="000000"/>
                </a:solidFill>
                <a:latin typeface="Arimo Bold"/>
                <a:ea typeface="Arimo Bold"/>
                <a:cs typeface="Arimo Bold"/>
                <a:sym typeface="Arimo Bold"/>
              </a:rPr>
              <a:t>na</a:t>
            </a:r>
            <a:r>
              <a:rPr lang="en-US" sz="1600" b="1" dirty="0">
                <a:solidFill>
                  <a:srgbClr val="000000"/>
                </a:solidFill>
                <a:latin typeface="Arimo Bold"/>
                <a:ea typeface="Arimo Bold"/>
                <a:cs typeface="Arimo Bold"/>
                <a:sym typeface="Arimo Bold"/>
              </a:rPr>
              <a:t> </a:t>
            </a:r>
            <a:r>
              <a:rPr lang="en-US" sz="1600" b="1" dirty="0" err="1">
                <a:solidFill>
                  <a:srgbClr val="000000"/>
                </a:solidFill>
                <a:latin typeface="Arimo Bold"/>
                <a:ea typeface="Arimo Bold"/>
                <a:cs typeface="Arimo Bold"/>
                <a:sym typeface="Arimo Bold"/>
              </a:rPr>
              <a:t>aba</a:t>
            </a:r>
            <a:r>
              <a:rPr lang="en-US" sz="1600" b="1" dirty="0">
                <a:solidFill>
                  <a:srgbClr val="000000"/>
                </a:solidFill>
                <a:latin typeface="Arimo Bold"/>
                <a:ea typeface="Arimo Bold"/>
                <a:cs typeface="Arimo Bold"/>
                <a:sym typeface="Arimo Bold"/>
              </a:rPr>
              <a:t> </a:t>
            </a:r>
            <a:r>
              <a:rPr lang="en-US" sz="1600" b="1" dirty="0" err="1">
                <a:solidFill>
                  <a:srgbClr val="000000"/>
                </a:solidFill>
                <a:latin typeface="Arimo Bold"/>
                <a:ea typeface="Arimo Bold"/>
                <a:cs typeface="Arimo Bold"/>
                <a:sym typeface="Arimo Bold"/>
              </a:rPr>
              <a:t>submissão</a:t>
            </a:r>
            <a:r>
              <a:rPr lang="en-US" sz="1600" b="1" dirty="0">
                <a:solidFill>
                  <a:srgbClr val="000000"/>
                </a:solidFill>
                <a:latin typeface="Arimo Bold"/>
                <a:ea typeface="Arimo Bold"/>
                <a:cs typeface="Arimo Bold"/>
                <a:sym typeface="Arimo Bold"/>
              </a:rPr>
              <a:t> de </a:t>
            </a:r>
            <a:r>
              <a:rPr lang="en-US" sz="1600" b="1" dirty="0" err="1">
                <a:solidFill>
                  <a:srgbClr val="000000"/>
                </a:solidFill>
                <a:latin typeface="Arimo Bold"/>
                <a:ea typeface="Arimo Bold"/>
                <a:cs typeface="Arimo Bold"/>
                <a:sym typeface="Arimo Bold"/>
              </a:rPr>
              <a:t>trabalhos</a:t>
            </a:r>
            <a:r>
              <a:rPr lang="en-US" sz="1600" b="1" dirty="0">
                <a:solidFill>
                  <a:srgbClr val="000000"/>
                </a:solidFill>
                <a:latin typeface="Arimo Bold"/>
                <a:ea typeface="Arimo Bold"/>
                <a:cs typeface="Arimo Bold"/>
                <a:sym typeface="Arimo Bold"/>
              </a:rPr>
              <a:t>:</a:t>
            </a:r>
            <a:r>
              <a:rPr lang="en-US" sz="1600" dirty="0">
                <a:solidFill>
                  <a:srgbClr val="000000"/>
                </a:solidFill>
                <a:latin typeface="Arimo"/>
                <a:ea typeface="Arimo"/>
                <a:cs typeface="Arimo"/>
                <a:sym typeface="Arimo"/>
              </a:rPr>
              <a:t> https://igesdf.org.br/diep/congresso2024/</a:t>
            </a:r>
          </a:p>
        </p:txBody>
      </p:sp>
      <p:pic>
        <p:nvPicPr>
          <p:cNvPr id="14" name="Imagem 13" descr="Design sem nome (4).png"/>
          <p:cNvPicPr>
            <a:picLocks noChangeAspect="1"/>
          </p:cNvPicPr>
          <p:nvPr/>
        </p:nvPicPr>
        <p:blipFill>
          <a:blip r:embed="rId3" cstate="print"/>
          <a:srcRect r="64649"/>
          <a:stretch>
            <a:fillRect/>
          </a:stretch>
        </p:blipFill>
        <p:spPr>
          <a:xfrm>
            <a:off x="0" y="71414"/>
            <a:ext cx="3309918" cy="117036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30246" y="2514803"/>
            <a:ext cx="10931507" cy="1293362"/>
          </a:xfrm>
          <a:prstGeom prst="rect">
            <a:avLst/>
          </a:prstGeom>
        </p:spPr>
        <p:txBody>
          <a:bodyPr lIns="0" tIns="0" rIns="0" bIns="0" rtlCol="0" anchor="t">
            <a:spAutoFit/>
          </a:bodyPr>
          <a:lstStyle/>
          <a:p>
            <a:pPr algn="ctr">
              <a:lnSpc>
                <a:spcPts val="4994"/>
              </a:lnSpc>
            </a:pPr>
            <a:r>
              <a:rPr lang="en-US" sz="4211" b="1" spc="-46">
                <a:solidFill>
                  <a:srgbClr val="58595B"/>
                </a:solidFill>
                <a:latin typeface="Poppins Bold"/>
                <a:ea typeface="Poppins Bold"/>
                <a:cs typeface="Poppins Bold"/>
                <a:sym typeface="Poppins Bold"/>
              </a:rPr>
              <a:t>Título da pesquisa Título da pesquisa Título da pesquisa</a:t>
            </a:r>
          </a:p>
        </p:txBody>
      </p:sp>
      <p:sp>
        <p:nvSpPr>
          <p:cNvPr id="5" name="TextBox 5"/>
          <p:cNvSpPr txBox="1"/>
          <p:nvPr/>
        </p:nvSpPr>
        <p:spPr>
          <a:xfrm>
            <a:off x="2853884" y="4184523"/>
            <a:ext cx="6484233" cy="398126"/>
          </a:xfrm>
          <a:prstGeom prst="rect">
            <a:avLst/>
          </a:prstGeom>
        </p:spPr>
        <p:txBody>
          <a:bodyPr lIns="0" tIns="0" rIns="0" bIns="0" rtlCol="0" anchor="t">
            <a:spAutoFit/>
          </a:bodyPr>
          <a:lstStyle/>
          <a:p>
            <a:pPr algn="ctr">
              <a:lnSpc>
                <a:spcPts val="2937"/>
              </a:lnSpc>
            </a:pPr>
            <a:r>
              <a:rPr lang="en-US" sz="2372" spc="-14">
                <a:solidFill>
                  <a:srgbClr val="58595B"/>
                </a:solidFill>
                <a:latin typeface="Poppins"/>
                <a:ea typeface="Poppins"/>
                <a:cs typeface="Poppins"/>
                <a:sym typeface="Poppins"/>
              </a:rPr>
              <a:t>Autor¹, Autor², Autor¹...</a:t>
            </a:r>
          </a:p>
        </p:txBody>
      </p:sp>
      <p:grpSp>
        <p:nvGrpSpPr>
          <p:cNvPr id="6" name="Group 6"/>
          <p:cNvGrpSpPr>
            <a:grpSpLocks noChangeAspect="1"/>
          </p:cNvGrpSpPr>
          <p:nvPr/>
        </p:nvGrpSpPr>
        <p:grpSpPr>
          <a:xfrm>
            <a:off x="1787227" y="3941515"/>
            <a:ext cx="8617545" cy="147758"/>
            <a:chOff x="0" y="0"/>
            <a:chExt cx="9063253" cy="155397"/>
          </a:xfrm>
        </p:grpSpPr>
        <p:sp>
          <p:nvSpPr>
            <p:cNvPr id="7" name="Freeform 7"/>
            <p:cNvSpPr/>
            <p:nvPr/>
          </p:nvSpPr>
          <p:spPr>
            <a:xfrm>
              <a:off x="63500" y="63500"/>
              <a:ext cx="1787271" cy="28448"/>
            </a:xfrm>
            <a:custGeom>
              <a:avLst/>
              <a:gdLst/>
              <a:ahLst/>
              <a:cxnLst/>
              <a:rect l="l" t="t" r="r" b="b"/>
              <a:pathLst>
                <a:path w="1787271" h="28448">
                  <a:moveTo>
                    <a:pt x="1787271" y="28448"/>
                  </a:moveTo>
                  <a:lnTo>
                    <a:pt x="0" y="28448"/>
                  </a:lnTo>
                  <a:lnTo>
                    <a:pt x="0" y="0"/>
                  </a:lnTo>
                  <a:lnTo>
                    <a:pt x="1787271" y="0"/>
                  </a:lnTo>
                  <a:close/>
                </a:path>
              </a:pathLst>
            </a:custGeom>
            <a:solidFill>
              <a:srgbClr val="0892C1"/>
            </a:solidFill>
          </p:spPr>
        </p:sp>
        <p:sp>
          <p:nvSpPr>
            <p:cNvPr id="8" name="Freeform 8"/>
            <p:cNvSpPr/>
            <p:nvPr/>
          </p:nvSpPr>
          <p:spPr>
            <a:xfrm>
              <a:off x="1850771" y="63500"/>
              <a:ext cx="1787271" cy="28448"/>
            </a:xfrm>
            <a:custGeom>
              <a:avLst/>
              <a:gdLst/>
              <a:ahLst/>
              <a:cxnLst/>
              <a:rect l="l" t="t" r="r" b="b"/>
              <a:pathLst>
                <a:path w="1787271" h="28448">
                  <a:moveTo>
                    <a:pt x="1787271" y="28448"/>
                  </a:moveTo>
                  <a:lnTo>
                    <a:pt x="0" y="28448"/>
                  </a:lnTo>
                  <a:lnTo>
                    <a:pt x="0" y="0"/>
                  </a:lnTo>
                  <a:lnTo>
                    <a:pt x="1787271" y="0"/>
                  </a:lnTo>
                  <a:close/>
                </a:path>
              </a:pathLst>
            </a:custGeom>
            <a:solidFill>
              <a:srgbClr val="00BAC8"/>
            </a:solidFill>
          </p:spPr>
        </p:sp>
        <p:sp>
          <p:nvSpPr>
            <p:cNvPr id="9" name="Freeform 9"/>
            <p:cNvSpPr/>
            <p:nvPr/>
          </p:nvSpPr>
          <p:spPr>
            <a:xfrm>
              <a:off x="3638042" y="63500"/>
              <a:ext cx="1787144" cy="28448"/>
            </a:xfrm>
            <a:custGeom>
              <a:avLst/>
              <a:gdLst/>
              <a:ahLst/>
              <a:cxnLst/>
              <a:rect l="l" t="t" r="r" b="b"/>
              <a:pathLst>
                <a:path w="1787144" h="28448">
                  <a:moveTo>
                    <a:pt x="1787144" y="28448"/>
                  </a:moveTo>
                  <a:lnTo>
                    <a:pt x="0" y="28448"/>
                  </a:lnTo>
                  <a:lnTo>
                    <a:pt x="0" y="0"/>
                  </a:lnTo>
                  <a:lnTo>
                    <a:pt x="1787144" y="0"/>
                  </a:lnTo>
                  <a:close/>
                </a:path>
              </a:pathLst>
            </a:custGeom>
            <a:solidFill>
              <a:srgbClr val="BBD335"/>
            </a:solidFill>
          </p:spPr>
        </p:sp>
        <p:sp>
          <p:nvSpPr>
            <p:cNvPr id="10" name="Freeform 10"/>
            <p:cNvSpPr/>
            <p:nvPr/>
          </p:nvSpPr>
          <p:spPr>
            <a:xfrm>
              <a:off x="5425186" y="63500"/>
              <a:ext cx="1787271" cy="28448"/>
            </a:xfrm>
            <a:custGeom>
              <a:avLst/>
              <a:gdLst/>
              <a:ahLst/>
              <a:cxnLst/>
              <a:rect l="l" t="t" r="r" b="b"/>
              <a:pathLst>
                <a:path w="1787271" h="28448">
                  <a:moveTo>
                    <a:pt x="1787271" y="28448"/>
                  </a:moveTo>
                  <a:lnTo>
                    <a:pt x="0" y="28448"/>
                  </a:lnTo>
                  <a:lnTo>
                    <a:pt x="0" y="0"/>
                  </a:lnTo>
                  <a:lnTo>
                    <a:pt x="1787271" y="0"/>
                  </a:lnTo>
                  <a:close/>
                </a:path>
              </a:pathLst>
            </a:custGeom>
            <a:solidFill>
              <a:srgbClr val="F07024"/>
            </a:solidFill>
          </p:spPr>
        </p:sp>
        <p:sp>
          <p:nvSpPr>
            <p:cNvPr id="11" name="Freeform 11"/>
            <p:cNvSpPr/>
            <p:nvPr/>
          </p:nvSpPr>
          <p:spPr>
            <a:xfrm>
              <a:off x="7212457" y="63500"/>
              <a:ext cx="1787272" cy="28448"/>
            </a:xfrm>
            <a:custGeom>
              <a:avLst/>
              <a:gdLst/>
              <a:ahLst/>
              <a:cxnLst/>
              <a:rect l="l" t="t" r="r" b="b"/>
              <a:pathLst>
                <a:path w="1787272" h="28448">
                  <a:moveTo>
                    <a:pt x="1787271" y="28448"/>
                  </a:moveTo>
                  <a:lnTo>
                    <a:pt x="0" y="28448"/>
                  </a:lnTo>
                  <a:lnTo>
                    <a:pt x="0" y="0"/>
                  </a:lnTo>
                  <a:lnTo>
                    <a:pt x="1787271" y="0"/>
                  </a:lnTo>
                  <a:close/>
                </a:path>
              </a:pathLst>
            </a:custGeom>
            <a:solidFill>
              <a:srgbClr val="FAEE39"/>
            </a:solidFill>
          </p:spPr>
        </p:sp>
      </p:grpSp>
      <p:sp>
        <p:nvSpPr>
          <p:cNvPr id="12" name="TextBox 12"/>
          <p:cNvSpPr txBox="1"/>
          <p:nvPr/>
        </p:nvSpPr>
        <p:spPr>
          <a:xfrm>
            <a:off x="5685234" y="231640"/>
            <a:ext cx="821531" cy="174625"/>
          </a:xfrm>
          <a:prstGeom prst="rect">
            <a:avLst/>
          </a:prstGeom>
        </p:spPr>
        <p:txBody>
          <a:bodyPr lIns="0" tIns="0" rIns="0" bIns="0" rtlCol="0" anchor="t">
            <a:spAutoFit/>
          </a:bodyPr>
          <a:lstStyle/>
          <a:p>
            <a:pPr algn="ctr">
              <a:lnSpc>
                <a:spcPts val="1400"/>
              </a:lnSpc>
            </a:pPr>
            <a:r>
              <a:rPr lang="en-US" sz="1000">
                <a:solidFill>
                  <a:srgbClr val="A6A6A6"/>
                </a:solidFill>
                <a:latin typeface="Poppins"/>
                <a:ea typeface="Poppins"/>
                <a:cs typeface="Poppins"/>
                <a:sym typeface="Poppins"/>
              </a:rPr>
              <a:t>Brasília, 2024</a:t>
            </a:r>
          </a:p>
        </p:txBody>
      </p:sp>
      <p:pic>
        <p:nvPicPr>
          <p:cNvPr id="15" name="Imagem 14" descr="Design sem nome (2).png"/>
          <p:cNvPicPr>
            <a:picLocks noChangeAspect="1"/>
          </p:cNvPicPr>
          <p:nvPr/>
        </p:nvPicPr>
        <p:blipFill>
          <a:blip r:embed="rId2" cstate="print"/>
          <a:srcRect l="781" t="7812" r="1367" b="64063"/>
          <a:stretch>
            <a:fillRect/>
          </a:stretch>
        </p:blipFill>
        <p:spPr>
          <a:xfrm>
            <a:off x="0" y="6429372"/>
            <a:ext cx="12192000" cy="428628"/>
          </a:xfrm>
          <a:prstGeom prst="rect">
            <a:avLst/>
          </a:prstGeom>
        </p:spPr>
      </p:pic>
      <p:pic>
        <p:nvPicPr>
          <p:cNvPr id="16" name="Imagem 15" descr="Design sem nome (3).png"/>
          <p:cNvPicPr>
            <a:picLocks noChangeAspect="1"/>
          </p:cNvPicPr>
          <p:nvPr/>
        </p:nvPicPr>
        <p:blipFill>
          <a:blip r:embed="rId3" cstate="print"/>
          <a:srcRect r="68164"/>
          <a:stretch>
            <a:fillRect/>
          </a:stretch>
        </p:blipFill>
        <p:spPr>
          <a:xfrm>
            <a:off x="10145304" y="190488"/>
            <a:ext cx="1880050" cy="738182"/>
          </a:xfrm>
          <a:prstGeom prst="rect">
            <a:avLst/>
          </a:prstGeom>
        </p:spPr>
      </p:pic>
      <p:pic>
        <p:nvPicPr>
          <p:cNvPr id="17" name="Imagem 16" descr="Design sem nome (4).png"/>
          <p:cNvPicPr>
            <a:picLocks noChangeAspect="1"/>
          </p:cNvPicPr>
          <p:nvPr/>
        </p:nvPicPr>
        <p:blipFill>
          <a:blip r:embed="rId4" cstate="print"/>
          <a:srcRect r="64649"/>
          <a:stretch>
            <a:fillRect/>
          </a:stretch>
        </p:blipFill>
        <p:spPr>
          <a:xfrm>
            <a:off x="0" y="71414"/>
            <a:ext cx="3309918" cy="117036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Design sem nome (1).png"/>
          <p:cNvPicPr>
            <a:picLocks noChangeAspect="1"/>
          </p:cNvPicPr>
          <p:nvPr/>
        </p:nvPicPr>
        <p:blipFill>
          <a:blip r:embed="rId2" cstate="print"/>
          <a:srcRect l="781" t="9373" r="781" b="6249"/>
          <a:stretch>
            <a:fillRect/>
          </a:stretch>
        </p:blipFill>
        <p:spPr>
          <a:xfrm>
            <a:off x="0" y="-24"/>
            <a:ext cx="12192000" cy="1285884"/>
          </a:xfrm>
          <a:prstGeom prst="rect">
            <a:avLst/>
          </a:prstGeom>
        </p:spPr>
      </p:pic>
      <p:sp>
        <p:nvSpPr>
          <p:cNvPr id="5" name="TextBox 5"/>
          <p:cNvSpPr txBox="1"/>
          <p:nvPr/>
        </p:nvSpPr>
        <p:spPr>
          <a:xfrm>
            <a:off x="8348177" y="337352"/>
            <a:ext cx="3286094" cy="664712"/>
          </a:xfrm>
          <a:prstGeom prst="rect">
            <a:avLst/>
          </a:prstGeom>
        </p:spPr>
        <p:txBody>
          <a:bodyPr lIns="0" tIns="0" rIns="0" bIns="0" rtlCol="0" anchor="t">
            <a:spAutoFit/>
          </a:bodyPr>
          <a:lstStyle/>
          <a:p>
            <a:pPr algn="r">
              <a:lnSpc>
                <a:spcPts val="4994"/>
              </a:lnSpc>
            </a:pPr>
            <a:r>
              <a:rPr lang="en-US" sz="4211" b="1" spc="-46">
                <a:solidFill>
                  <a:srgbClr val="58595B"/>
                </a:solidFill>
                <a:latin typeface="Poppins Bold"/>
                <a:ea typeface="Poppins Bold"/>
                <a:cs typeface="Poppins Bold"/>
                <a:sym typeface="Poppins Bold"/>
              </a:rPr>
              <a:t>Introdução</a:t>
            </a:r>
          </a:p>
        </p:txBody>
      </p:sp>
      <p:sp>
        <p:nvSpPr>
          <p:cNvPr id="8" name="TextBox 8"/>
          <p:cNvSpPr txBox="1"/>
          <p:nvPr/>
        </p:nvSpPr>
        <p:spPr>
          <a:xfrm>
            <a:off x="749382" y="2057821"/>
            <a:ext cx="10693235" cy="1282402"/>
          </a:xfrm>
          <a:prstGeom prst="rect">
            <a:avLst/>
          </a:prstGeom>
        </p:spPr>
        <p:txBody>
          <a:bodyPr lIns="0" tIns="0" rIns="0" bIns="0" rtlCol="0" anchor="t">
            <a:spAutoFit/>
          </a:bodyPr>
          <a:lstStyle/>
          <a:p>
            <a:pPr algn="just">
              <a:lnSpc>
                <a:spcPts val="2520"/>
              </a:lnSpc>
            </a:pPr>
            <a:r>
              <a:rPr lang="en-US" sz="1800" dirty="0">
                <a:solidFill>
                  <a:srgbClr val="000000"/>
                </a:solidFill>
                <a:latin typeface="Arimo"/>
                <a:ea typeface="Arimo"/>
                <a:cs typeface="Arimo"/>
                <a:sym typeface="Arimo"/>
              </a:rPr>
              <a:t>"</a:t>
            </a:r>
            <a:r>
              <a:rPr lang="en-US" sz="1800" dirty="0" err="1">
                <a:solidFill>
                  <a:srgbClr val="000000"/>
                </a:solidFill>
                <a:latin typeface="Arimo"/>
                <a:ea typeface="Arimo"/>
                <a:cs typeface="Arimo"/>
                <a:sym typeface="Arimo"/>
              </a:rPr>
              <a:t>Sed</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ut</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perspiciatis</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unde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omnis</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iste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natus</a:t>
            </a:r>
            <a:r>
              <a:rPr lang="en-US" sz="1800" dirty="0">
                <a:solidFill>
                  <a:srgbClr val="000000"/>
                </a:solidFill>
                <a:latin typeface="Arimo"/>
                <a:ea typeface="Arimo"/>
                <a:cs typeface="Arimo"/>
                <a:sym typeface="Arimo"/>
              </a:rPr>
              <a:t> error sit </a:t>
            </a:r>
            <a:r>
              <a:rPr lang="en-US" sz="1800" dirty="0" err="1">
                <a:solidFill>
                  <a:srgbClr val="000000"/>
                </a:solidFill>
                <a:latin typeface="Arimo"/>
                <a:ea typeface="Arimo"/>
                <a:cs typeface="Arimo"/>
                <a:sym typeface="Arimo"/>
              </a:rPr>
              <a:t>voluptatem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accusantium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doloremque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laudantium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totam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rem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aperiam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eaque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ipsa</a:t>
            </a:r>
            <a:r>
              <a:rPr lang="en-US" sz="1800" dirty="0">
                <a:solidFill>
                  <a:srgbClr val="000000"/>
                </a:solidFill>
                <a:latin typeface="Arimo"/>
                <a:ea typeface="Arimo"/>
                <a:cs typeface="Arimo"/>
                <a:sym typeface="Arimo"/>
              </a:rPr>
              <a:t> quae </a:t>
            </a:r>
            <a:r>
              <a:rPr lang="en-US" sz="1800" dirty="0" err="1">
                <a:solidFill>
                  <a:srgbClr val="000000"/>
                </a:solidFill>
                <a:latin typeface="Arimo"/>
                <a:ea typeface="Arimo"/>
                <a:cs typeface="Arimo"/>
                <a:sym typeface="Arimo"/>
              </a:rPr>
              <a:t>ab</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illo</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inventore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veritatis</a:t>
            </a:r>
            <a:r>
              <a:rPr lang="en-US" sz="1800" dirty="0">
                <a:solidFill>
                  <a:srgbClr val="000000"/>
                </a:solidFill>
                <a:latin typeface="Arimo"/>
                <a:ea typeface="Arimo"/>
                <a:cs typeface="Arimo"/>
                <a:sym typeface="Arimo"/>
              </a:rPr>
              <a:t> et quasi </a:t>
            </a:r>
            <a:r>
              <a:rPr lang="en-US" sz="1800" dirty="0" err="1">
                <a:solidFill>
                  <a:srgbClr val="000000"/>
                </a:solidFill>
                <a:latin typeface="Arimo"/>
                <a:ea typeface="Arimo"/>
                <a:cs typeface="Arimo"/>
                <a:sym typeface="Arimo"/>
              </a:rPr>
              <a:t>architecto</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beatae</a:t>
            </a:r>
            <a:r>
              <a:rPr lang="en-US" sz="1800" dirty="0">
                <a:solidFill>
                  <a:srgbClr val="000000"/>
                </a:solidFill>
                <a:latin typeface="Arimo"/>
                <a:ea typeface="Arimo"/>
                <a:cs typeface="Arimo"/>
                <a:sym typeface="Arimo"/>
              </a:rPr>
              <a:t> vitae dicta </a:t>
            </a:r>
            <a:r>
              <a:rPr lang="en-US" sz="1800" dirty="0" err="1">
                <a:solidFill>
                  <a:srgbClr val="000000"/>
                </a:solidFill>
                <a:latin typeface="Arimo"/>
                <a:ea typeface="Arimo"/>
                <a:cs typeface="Arimo"/>
                <a:sym typeface="Arimo"/>
              </a:rPr>
              <a:t>sunt</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explicabo</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Nemo</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enim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ipsam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voluptatem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quia</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voluptas</a:t>
            </a:r>
            <a:r>
              <a:rPr lang="en-US" sz="1800" dirty="0">
                <a:solidFill>
                  <a:srgbClr val="000000"/>
                </a:solidFill>
                <a:latin typeface="Arimo"/>
                <a:ea typeface="Arimo"/>
                <a:cs typeface="Arimo"/>
                <a:sym typeface="Arimo"/>
              </a:rPr>
              <a:t> sit </a:t>
            </a:r>
            <a:r>
              <a:rPr lang="en-US" sz="1800" dirty="0" err="1">
                <a:solidFill>
                  <a:srgbClr val="000000"/>
                </a:solidFill>
                <a:latin typeface="Arimo"/>
                <a:ea typeface="Arimo"/>
                <a:cs typeface="Arimo"/>
                <a:sym typeface="Arimo"/>
              </a:rPr>
              <a:t>aspernatur</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aut</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odit</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aut</a:t>
            </a:r>
            <a:r>
              <a:rPr lang="en-US" sz="1800" dirty="0">
                <a:solidFill>
                  <a:srgbClr val="000000"/>
                </a:solidFill>
                <a:latin typeface="Arimo"/>
                <a:ea typeface="Arimo"/>
                <a:cs typeface="Arimo"/>
                <a:sym typeface="Arimo"/>
              </a:rPr>
              <a:t> fugit, </a:t>
            </a:r>
            <a:r>
              <a:rPr lang="en-US" sz="1800" dirty="0" err="1">
                <a:solidFill>
                  <a:srgbClr val="000000"/>
                </a:solidFill>
                <a:latin typeface="Arimo"/>
                <a:ea typeface="Arimo"/>
                <a:cs typeface="Arimo"/>
                <a:sym typeface="Arimo"/>
              </a:rPr>
              <a:t>sed</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quia</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consequuntur</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magni</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dolores</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eos</a:t>
            </a:r>
            <a:r>
              <a:rPr lang="en-US" sz="1800" dirty="0">
                <a:solidFill>
                  <a:srgbClr val="000000"/>
                </a:solidFill>
                <a:latin typeface="Arimo"/>
                <a:ea typeface="Arimo"/>
                <a:cs typeface="Arimo"/>
                <a:sym typeface="Arimo"/>
              </a:rPr>
              <a:t> qui </a:t>
            </a:r>
            <a:r>
              <a:rPr lang="en-US" sz="1800" dirty="0" err="1">
                <a:solidFill>
                  <a:srgbClr val="000000"/>
                </a:solidFill>
                <a:latin typeface="Arimo"/>
                <a:ea typeface="Arimo"/>
                <a:cs typeface="Arimo"/>
                <a:sym typeface="Arimo"/>
              </a:rPr>
              <a:t>ratione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voluptatem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sequi</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nesciunt</a:t>
            </a:r>
            <a:r>
              <a:rPr lang="en-US" sz="1800" dirty="0" smtClean="0">
                <a:solidFill>
                  <a:srgbClr val="000000"/>
                </a:solidFill>
                <a:latin typeface="Arimo"/>
                <a:ea typeface="Arimo"/>
                <a:cs typeface="Arimo"/>
                <a:sym typeface="Arimo"/>
              </a:rPr>
              <a:t>.”</a:t>
            </a:r>
            <a:endParaRPr/>
          </a:p>
        </p:txBody>
      </p:sp>
      <p:pic>
        <p:nvPicPr>
          <p:cNvPr id="10" name="Imagem 9" descr="Design sem nome (4).png"/>
          <p:cNvPicPr>
            <a:picLocks noChangeAspect="1"/>
          </p:cNvPicPr>
          <p:nvPr/>
        </p:nvPicPr>
        <p:blipFill>
          <a:blip r:embed="rId3" cstate="print"/>
          <a:srcRect r="64649"/>
          <a:stretch>
            <a:fillRect/>
          </a:stretch>
        </p:blipFill>
        <p:spPr>
          <a:xfrm>
            <a:off x="0" y="71414"/>
            <a:ext cx="3309918" cy="11703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Design sem nome (1).png"/>
          <p:cNvPicPr>
            <a:picLocks noChangeAspect="1"/>
          </p:cNvPicPr>
          <p:nvPr/>
        </p:nvPicPr>
        <p:blipFill>
          <a:blip r:embed="rId2" cstate="print"/>
          <a:srcRect l="781" t="9373" r="781" b="6249"/>
          <a:stretch>
            <a:fillRect/>
          </a:stretch>
        </p:blipFill>
        <p:spPr>
          <a:xfrm>
            <a:off x="0" y="-24"/>
            <a:ext cx="12192000" cy="1285884"/>
          </a:xfrm>
          <a:prstGeom prst="rect">
            <a:avLst/>
          </a:prstGeom>
        </p:spPr>
      </p:pic>
      <p:sp>
        <p:nvSpPr>
          <p:cNvPr id="5" name="TextBox 5"/>
          <p:cNvSpPr txBox="1"/>
          <p:nvPr/>
        </p:nvSpPr>
        <p:spPr>
          <a:xfrm>
            <a:off x="8348177" y="337352"/>
            <a:ext cx="3286094" cy="664712"/>
          </a:xfrm>
          <a:prstGeom prst="rect">
            <a:avLst/>
          </a:prstGeom>
        </p:spPr>
        <p:txBody>
          <a:bodyPr lIns="0" tIns="0" rIns="0" bIns="0" rtlCol="0" anchor="t">
            <a:spAutoFit/>
          </a:bodyPr>
          <a:lstStyle/>
          <a:p>
            <a:pPr algn="r">
              <a:lnSpc>
                <a:spcPts val="4994"/>
              </a:lnSpc>
            </a:pPr>
            <a:r>
              <a:rPr lang="en-US" sz="4211" b="1" spc="-46">
                <a:solidFill>
                  <a:srgbClr val="58595B"/>
                </a:solidFill>
                <a:latin typeface="Poppins Bold"/>
                <a:ea typeface="Poppins Bold"/>
                <a:cs typeface="Poppins Bold"/>
                <a:sym typeface="Poppins Bold"/>
              </a:rPr>
              <a:t>Objetivos</a:t>
            </a:r>
          </a:p>
        </p:txBody>
      </p:sp>
      <p:sp>
        <p:nvSpPr>
          <p:cNvPr id="8" name="TextBox 8"/>
          <p:cNvSpPr txBox="1"/>
          <p:nvPr/>
        </p:nvSpPr>
        <p:spPr>
          <a:xfrm>
            <a:off x="739857" y="2363812"/>
            <a:ext cx="10693235" cy="640080"/>
          </a:xfrm>
          <a:prstGeom prst="rect">
            <a:avLst/>
          </a:prstGeom>
        </p:spPr>
        <p:txBody>
          <a:bodyPr lIns="0" tIns="0" rIns="0" bIns="0" rtlCol="0" anchor="t">
            <a:spAutoFit/>
          </a:bodyPr>
          <a:lstStyle/>
          <a:p>
            <a:pPr marL="388620" lvl="1" indent="-194310" algn="just">
              <a:lnSpc>
                <a:spcPts val="2520"/>
              </a:lnSpc>
              <a:buFont typeface="Arial"/>
              <a:buChar char="•"/>
            </a:pPr>
            <a:r>
              <a:rPr lang="en-US" sz="1800">
                <a:solidFill>
                  <a:srgbClr val="000000"/>
                </a:solidFill>
                <a:latin typeface="Arimo"/>
                <a:ea typeface="Arimo"/>
                <a:cs typeface="Arimo"/>
                <a:sym typeface="Arimo"/>
              </a:rPr>
              <a:t>Sed ut perspiciatis unde omnis iste natus error sit voluptatem accusantium doloremque laudantium, totam rem aperiam</a:t>
            </a:r>
          </a:p>
        </p:txBody>
      </p:sp>
      <p:sp>
        <p:nvSpPr>
          <p:cNvPr id="9" name="TextBox 9"/>
          <p:cNvSpPr txBox="1"/>
          <p:nvPr/>
        </p:nvSpPr>
        <p:spPr>
          <a:xfrm>
            <a:off x="749382" y="3950820"/>
            <a:ext cx="10693235" cy="1254831"/>
          </a:xfrm>
          <a:prstGeom prst="rect">
            <a:avLst/>
          </a:prstGeom>
        </p:spPr>
        <p:txBody>
          <a:bodyPr lIns="0" tIns="0" rIns="0" bIns="0" rtlCol="0" anchor="t">
            <a:spAutoFit/>
          </a:bodyPr>
          <a:lstStyle/>
          <a:p>
            <a:pPr marL="388620" lvl="1" indent="-194310" algn="just">
              <a:lnSpc>
                <a:spcPts val="2520"/>
              </a:lnSpc>
              <a:buFont typeface="Arial"/>
              <a:buChar char="•"/>
            </a:pPr>
            <a:r>
              <a:rPr lang="en-US" sz="1800" dirty="0" err="1">
                <a:solidFill>
                  <a:srgbClr val="000000"/>
                </a:solidFill>
                <a:latin typeface="Arimo"/>
                <a:ea typeface="Arimo"/>
                <a:cs typeface="Arimo"/>
                <a:sym typeface="Arimo"/>
              </a:rPr>
              <a:t>Sed</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ut</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perspiciatis</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unde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omnis</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iste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natus</a:t>
            </a:r>
            <a:r>
              <a:rPr lang="en-US" sz="1800" dirty="0">
                <a:solidFill>
                  <a:srgbClr val="000000"/>
                </a:solidFill>
                <a:latin typeface="Arimo"/>
                <a:ea typeface="Arimo"/>
                <a:cs typeface="Arimo"/>
                <a:sym typeface="Arimo"/>
              </a:rPr>
              <a:t> error sit </a:t>
            </a:r>
            <a:r>
              <a:rPr lang="en-US" sz="1800" dirty="0" err="1">
                <a:solidFill>
                  <a:srgbClr val="000000"/>
                </a:solidFill>
                <a:latin typeface="Arimo"/>
                <a:ea typeface="Arimo"/>
                <a:cs typeface="Arimo"/>
                <a:sym typeface="Arimo"/>
              </a:rPr>
              <a:t>voluptatem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accusantium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doloremque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laudantium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totam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rem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aperiam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eaque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ipsa</a:t>
            </a:r>
            <a:r>
              <a:rPr lang="en-US" sz="1800" dirty="0">
                <a:solidFill>
                  <a:srgbClr val="000000"/>
                </a:solidFill>
                <a:latin typeface="Arimo"/>
                <a:ea typeface="Arimo"/>
                <a:cs typeface="Arimo"/>
                <a:sym typeface="Arimo"/>
              </a:rPr>
              <a:t> quae </a:t>
            </a:r>
            <a:r>
              <a:rPr lang="en-US" sz="1800" dirty="0" err="1">
                <a:solidFill>
                  <a:srgbClr val="000000"/>
                </a:solidFill>
                <a:latin typeface="Arimo"/>
                <a:ea typeface="Arimo"/>
                <a:cs typeface="Arimo"/>
                <a:sym typeface="Arimo"/>
              </a:rPr>
              <a:t>ab</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illo</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inventore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veritatis</a:t>
            </a:r>
            <a:r>
              <a:rPr lang="en-US" sz="1800" dirty="0">
                <a:solidFill>
                  <a:srgbClr val="000000"/>
                </a:solidFill>
                <a:latin typeface="Arimo"/>
                <a:ea typeface="Arimo"/>
                <a:cs typeface="Arimo"/>
                <a:sym typeface="Arimo"/>
              </a:rPr>
              <a:t> et quasi </a:t>
            </a:r>
            <a:r>
              <a:rPr lang="en-US" sz="1800" dirty="0" err="1">
                <a:solidFill>
                  <a:srgbClr val="000000"/>
                </a:solidFill>
                <a:latin typeface="Arimo"/>
                <a:ea typeface="Arimo"/>
                <a:cs typeface="Arimo"/>
                <a:sym typeface="Arimo"/>
              </a:rPr>
              <a:t>architecto</a:t>
            </a:r>
            <a:r>
              <a:rPr lang="en-US" sz="1800" dirty="0">
                <a:solidFill>
                  <a:srgbClr val="000000"/>
                </a:solidFill>
                <a:latin typeface="Arimo"/>
                <a:ea typeface="Arimo"/>
                <a:cs typeface="Arimo"/>
                <a:sym typeface="Arimo"/>
              </a:rPr>
              <a:t>.</a:t>
            </a:r>
          </a:p>
          <a:p>
            <a:pPr marL="388620" lvl="1" indent="-194310" algn="just">
              <a:lnSpc>
                <a:spcPts val="2520"/>
              </a:lnSpc>
              <a:buFont typeface="Arial"/>
              <a:buChar char="•"/>
            </a:pPr>
            <a:r>
              <a:rPr lang="en-US" sz="1800" dirty="0" err="1">
                <a:solidFill>
                  <a:srgbClr val="000000"/>
                </a:solidFill>
                <a:latin typeface="Arimo"/>
                <a:ea typeface="Arimo"/>
                <a:cs typeface="Arimo"/>
                <a:sym typeface="Arimo"/>
              </a:rPr>
              <a:t>Sed</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ut</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perspiciatis</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unde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omnis</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iste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natus</a:t>
            </a:r>
            <a:r>
              <a:rPr lang="en-US" sz="1800" dirty="0">
                <a:solidFill>
                  <a:srgbClr val="000000"/>
                </a:solidFill>
                <a:latin typeface="Arimo"/>
                <a:ea typeface="Arimo"/>
                <a:cs typeface="Arimo"/>
                <a:sym typeface="Arimo"/>
              </a:rPr>
              <a:t> error sit </a:t>
            </a:r>
            <a:r>
              <a:rPr lang="en-US" sz="1800" dirty="0" err="1">
                <a:solidFill>
                  <a:srgbClr val="000000"/>
                </a:solidFill>
                <a:latin typeface="Arimo"/>
                <a:ea typeface="Arimo"/>
                <a:cs typeface="Arimo"/>
                <a:sym typeface="Arimo"/>
              </a:rPr>
              <a:t>voluptatem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accusantium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doloremque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laudantium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totam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rem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aperiam</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eaque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ipsa</a:t>
            </a:r>
            <a:r>
              <a:rPr lang="en-US" sz="1800" dirty="0">
                <a:solidFill>
                  <a:srgbClr val="000000"/>
                </a:solidFill>
                <a:latin typeface="Arimo"/>
                <a:ea typeface="Arimo"/>
                <a:cs typeface="Arimo"/>
                <a:sym typeface="Arimo"/>
              </a:rPr>
              <a:t> quae </a:t>
            </a:r>
            <a:r>
              <a:rPr lang="en-US" sz="1800" dirty="0" err="1">
                <a:solidFill>
                  <a:srgbClr val="000000"/>
                </a:solidFill>
                <a:latin typeface="Arimo"/>
                <a:ea typeface="Arimo"/>
                <a:cs typeface="Arimo"/>
                <a:sym typeface="Arimo"/>
              </a:rPr>
              <a:t>ab</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illo</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inventore</a:t>
            </a:r>
            <a:r>
              <a:rPr lang="en-US" sz="1800" dirty="0">
                <a:solidFill>
                  <a:srgbClr val="000000"/>
                </a:solidFill>
                <a:latin typeface="Arimo"/>
                <a:ea typeface="Arimo"/>
                <a:cs typeface="Arimo"/>
                <a:sym typeface="Arimo"/>
              </a:rPr>
              <a:t> </a:t>
            </a:r>
            <a:r>
              <a:rPr lang="en-US" sz="1800" dirty="0" err="1">
                <a:solidFill>
                  <a:srgbClr val="000000"/>
                </a:solidFill>
                <a:latin typeface="Arimo"/>
                <a:ea typeface="Arimo"/>
                <a:cs typeface="Arimo"/>
                <a:sym typeface="Arimo"/>
              </a:rPr>
              <a:t>veritatis</a:t>
            </a:r>
            <a:r>
              <a:rPr lang="en-US" sz="1800" dirty="0">
                <a:solidFill>
                  <a:srgbClr val="000000"/>
                </a:solidFill>
                <a:latin typeface="Arimo"/>
                <a:ea typeface="Arimo"/>
                <a:cs typeface="Arimo"/>
                <a:sym typeface="Arimo"/>
              </a:rPr>
              <a:t> et quasi </a:t>
            </a:r>
            <a:r>
              <a:rPr lang="en-US" sz="1800" dirty="0" err="1">
                <a:solidFill>
                  <a:srgbClr val="000000"/>
                </a:solidFill>
                <a:latin typeface="Arimo"/>
                <a:ea typeface="Arimo"/>
                <a:cs typeface="Arimo"/>
                <a:sym typeface="Arimo"/>
              </a:rPr>
              <a:t>architecto</a:t>
            </a:r>
            <a:r>
              <a:rPr lang="en-US" sz="1800" dirty="0" smtClean="0">
                <a:solidFill>
                  <a:srgbClr val="000000"/>
                </a:solidFill>
                <a:latin typeface="Arimo"/>
                <a:ea typeface="Arimo"/>
                <a:cs typeface="Arimo"/>
                <a:sym typeface="Arimo"/>
              </a:rPr>
              <a:t>.</a:t>
            </a:r>
            <a:endParaRPr lang="en-US" sz="1800" dirty="0">
              <a:solidFill>
                <a:srgbClr val="000000"/>
              </a:solidFill>
              <a:latin typeface="Arimo"/>
              <a:ea typeface="Arimo"/>
              <a:cs typeface="Arimo"/>
              <a:sym typeface="Arimo"/>
            </a:endParaRPr>
          </a:p>
        </p:txBody>
      </p:sp>
      <p:sp>
        <p:nvSpPr>
          <p:cNvPr id="10" name="TextBox 10"/>
          <p:cNvSpPr txBox="1"/>
          <p:nvPr/>
        </p:nvSpPr>
        <p:spPr>
          <a:xfrm>
            <a:off x="865524" y="1939734"/>
            <a:ext cx="6497582" cy="394970"/>
          </a:xfrm>
          <a:prstGeom prst="rect">
            <a:avLst/>
          </a:prstGeom>
        </p:spPr>
        <p:txBody>
          <a:bodyPr lIns="0" tIns="0" rIns="0" bIns="0" rtlCol="0" anchor="t">
            <a:spAutoFit/>
          </a:bodyPr>
          <a:lstStyle/>
          <a:p>
            <a:pPr algn="just">
              <a:lnSpc>
                <a:spcPts val="2965"/>
              </a:lnSpc>
            </a:pPr>
            <a:r>
              <a:rPr lang="en-US" sz="2500" b="1" spc="-27">
                <a:solidFill>
                  <a:srgbClr val="58595B"/>
                </a:solidFill>
                <a:latin typeface="Poppins Bold"/>
                <a:ea typeface="Poppins Bold"/>
                <a:cs typeface="Poppins Bold"/>
                <a:sym typeface="Poppins Bold"/>
              </a:rPr>
              <a:t>Objetivo Geral:</a:t>
            </a:r>
          </a:p>
        </p:txBody>
      </p:sp>
      <p:sp>
        <p:nvSpPr>
          <p:cNvPr id="11" name="TextBox 11"/>
          <p:cNvSpPr txBox="1"/>
          <p:nvPr/>
        </p:nvSpPr>
        <p:spPr>
          <a:xfrm>
            <a:off x="865524" y="3457575"/>
            <a:ext cx="6497582" cy="394970"/>
          </a:xfrm>
          <a:prstGeom prst="rect">
            <a:avLst/>
          </a:prstGeom>
        </p:spPr>
        <p:txBody>
          <a:bodyPr lIns="0" tIns="0" rIns="0" bIns="0" rtlCol="0" anchor="t">
            <a:spAutoFit/>
          </a:bodyPr>
          <a:lstStyle/>
          <a:p>
            <a:pPr algn="just">
              <a:lnSpc>
                <a:spcPts val="2965"/>
              </a:lnSpc>
            </a:pPr>
            <a:r>
              <a:rPr lang="en-US" sz="2500" b="1" spc="-27">
                <a:solidFill>
                  <a:srgbClr val="58595B"/>
                </a:solidFill>
                <a:latin typeface="Poppins Bold"/>
                <a:ea typeface="Poppins Bold"/>
                <a:cs typeface="Poppins Bold"/>
                <a:sym typeface="Poppins Bold"/>
              </a:rPr>
              <a:t>Objetivos Específicos:</a:t>
            </a:r>
          </a:p>
        </p:txBody>
      </p:sp>
      <p:pic>
        <p:nvPicPr>
          <p:cNvPr id="13" name="Imagem 12" descr="Design sem nome (4).png"/>
          <p:cNvPicPr>
            <a:picLocks noChangeAspect="1"/>
          </p:cNvPicPr>
          <p:nvPr/>
        </p:nvPicPr>
        <p:blipFill>
          <a:blip r:embed="rId3" cstate="print"/>
          <a:srcRect r="64649"/>
          <a:stretch>
            <a:fillRect/>
          </a:stretch>
        </p:blipFill>
        <p:spPr>
          <a:xfrm>
            <a:off x="0" y="71414"/>
            <a:ext cx="3309918" cy="11703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Design sem nome (1).png"/>
          <p:cNvPicPr>
            <a:picLocks noChangeAspect="1"/>
          </p:cNvPicPr>
          <p:nvPr/>
        </p:nvPicPr>
        <p:blipFill>
          <a:blip r:embed="rId2" cstate="print"/>
          <a:srcRect l="781" t="9373" r="781" b="6249"/>
          <a:stretch>
            <a:fillRect/>
          </a:stretch>
        </p:blipFill>
        <p:spPr>
          <a:xfrm>
            <a:off x="0" y="-24"/>
            <a:ext cx="12192000" cy="1285884"/>
          </a:xfrm>
          <a:prstGeom prst="rect">
            <a:avLst/>
          </a:prstGeom>
        </p:spPr>
      </p:pic>
      <p:sp>
        <p:nvSpPr>
          <p:cNvPr id="5" name="TextBox 5"/>
          <p:cNvSpPr txBox="1"/>
          <p:nvPr/>
        </p:nvSpPr>
        <p:spPr>
          <a:xfrm>
            <a:off x="7291494" y="337352"/>
            <a:ext cx="4342777" cy="664712"/>
          </a:xfrm>
          <a:prstGeom prst="rect">
            <a:avLst/>
          </a:prstGeom>
        </p:spPr>
        <p:txBody>
          <a:bodyPr lIns="0" tIns="0" rIns="0" bIns="0" rtlCol="0" anchor="t">
            <a:spAutoFit/>
          </a:bodyPr>
          <a:lstStyle/>
          <a:p>
            <a:pPr algn="r">
              <a:lnSpc>
                <a:spcPts val="4994"/>
              </a:lnSpc>
            </a:pPr>
            <a:r>
              <a:rPr lang="en-US" sz="4211" b="1" spc="-46">
                <a:solidFill>
                  <a:srgbClr val="58595B"/>
                </a:solidFill>
                <a:latin typeface="Poppins Bold"/>
                <a:ea typeface="Poppins Bold"/>
                <a:cs typeface="Poppins Bold"/>
                <a:sym typeface="Poppins Bold"/>
              </a:rPr>
              <a:t>Metodologia</a:t>
            </a:r>
          </a:p>
        </p:txBody>
      </p:sp>
      <p:sp>
        <p:nvSpPr>
          <p:cNvPr id="8" name="TextBox 8"/>
          <p:cNvSpPr txBox="1"/>
          <p:nvPr/>
        </p:nvSpPr>
        <p:spPr>
          <a:xfrm>
            <a:off x="749382" y="1944113"/>
            <a:ext cx="10693235" cy="1897380"/>
          </a:xfrm>
          <a:prstGeom prst="rect">
            <a:avLst/>
          </a:prstGeom>
        </p:spPr>
        <p:txBody>
          <a:bodyPr lIns="0" tIns="0" rIns="0" bIns="0" rtlCol="0" anchor="t">
            <a:spAutoFit/>
          </a:bodyPr>
          <a:lstStyle/>
          <a:p>
            <a:pPr algn="just">
              <a:lnSpc>
                <a:spcPts val="2520"/>
              </a:lnSpc>
            </a:pPr>
            <a:r>
              <a:rPr lang="en-US" sz="1800">
                <a:solidFill>
                  <a:srgbClr val="000000"/>
                </a:solidFill>
                <a:latin typeface="Arimo"/>
                <a:ea typeface="Arimo"/>
                <a:cs typeface="Arimo"/>
                <a:sym typeface="Arimo"/>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Ut enim ad minima veniam.”</a:t>
            </a:r>
          </a:p>
        </p:txBody>
      </p:sp>
      <p:pic>
        <p:nvPicPr>
          <p:cNvPr id="10" name="Imagem 9" descr="Design sem nome (4).png"/>
          <p:cNvPicPr>
            <a:picLocks noChangeAspect="1"/>
          </p:cNvPicPr>
          <p:nvPr/>
        </p:nvPicPr>
        <p:blipFill>
          <a:blip r:embed="rId3" cstate="print"/>
          <a:srcRect r="64649"/>
          <a:stretch>
            <a:fillRect/>
          </a:stretch>
        </p:blipFill>
        <p:spPr>
          <a:xfrm>
            <a:off x="0" y="71414"/>
            <a:ext cx="3309918" cy="11703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Design sem nome (1).png"/>
          <p:cNvPicPr>
            <a:picLocks noChangeAspect="1"/>
          </p:cNvPicPr>
          <p:nvPr/>
        </p:nvPicPr>
        <p:blipFill>
          <a:blip r:embed="rId2" cstate="print"/>
          <a:srcRect l="781" t="9373" r="781" b="6249"/>
          <a:stretch>
            <a:fillRect/>
          </a:stretch>
        </p:blipFill>
        <p:spPr>
          <a:xfrm>
            <a:off x="0" y="-24"/>
            <a:ext cx="12192000" cy="1285884"/>
          </a:xfrm>
          <a:prstGeom prst="rect">
            <a:avLst/>
          </a:prstGeom>
        </p:spPr>
      </p:pic>
      <p:sp>
        <p:nvSpPr>
          <p:cNvPr id="5" name="TextBox 5"/>
          <p:cNvSpPr txBox="1"/>
          <p:nvPr/>
        </p:nvSpPr>
        <p:spPr>
          <a:xfrm>
            <a:off x="7291494" y="337352"/>
            <a:ext cx="4342777" cy="664712"/>
          </a:xfrm>
          <a:prstGeom prst="rect">
            <a:avLst/>
          </a:prstGeom>
        </p:spPr>
        <p:txBody>
          <a:bodyPr lIns="0" tIns="0" rIns="0" bIns="0" rtlCol="0" anchor="t">
            <a:spAutoFit/>
          </a:bodyPr>
          <a:lstStyle/>
          <a:p>
            <a:pPr algn="r">
              <a:lnSpc>
                <a:spcPts val="4994"/>
              </a:lnSpc>
            </a:pPr>
            <a:r>
              <a:rPr lang="en-US" sz="4211" b="1" spc="-46">
                <a:solidFill>
                  <a:srgbClr val="58595B"/>
                </a:solidFill>
                <a:latin typeface="Poppins Bold"/>
                <a:ea typeface="Poppins Bold"/>
                <a:cs typeface="Poppins Bold"/>
                <a:sym typeface="Poppins Bold"/>
              </a:rPr>
              <a:t>Resultados</a:t>
            </a:r>
          </a:p>
        </p:txBody>
      </p:sp>
      <p:sp>
        <p:nvSpPr>
          <p:cNvPr id="8" name="TextBox 8"/>
          <p:cNvSpPr txBox="1"/>
          <p:nvPr/>
        </p:nvSpPr>
        <p:spPr>
          <a:xfrm>
            <a:off x="749382" y="1944113"/>
            <a:ext cx="10693235" cy="1897380"/>
          </a:xfrm>
          <a:prstGeom prst="rect">
            <a:avLst/>
          </a:prstGeom>
        </p:spPr>
        <p:txBody>
          <a:bodyPr lIns="0" tIns="0" rIns="0" bIns="0" rtlCol="0" anchor="t">
            <a:spAutoFit/>
          </a:bodyPr>
          <a:lstStyle/>
          <a:p>
            <a:pPr algn="just">
              <a:lnSpc>
                <a:spcPts val="2520"/>
              </a:lnSpc>
            </a:pPr>
            <a:r>
              <a:rPr lang="en-US" sz="1800">
                <a:solidFill>
                  <a:srgbClr val="000000"/>
                </a:solidFill>
                <a:latin typeface="Arimo"/>
                <a:ea typeface="Arimo"/>
                <a:cs typeface="Arimo"/>
                <a:sym typeface="Arimo"/>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Ut enim ad minima veniam.”</a:t>
            </a:r>
          </a:p>
        </p:txBody>
      </p:sp>
      <p:pic>
        <p:nvPicPr>
          <p:cNvPr id="10" name="Imagem 9" descr="Design sem nome (4).png"/>
          <p:cNvPicPr>
            <a:picLocks noChangeAspect="1"/>
          </p:cNvPicPr>
          <p:nvPr/>
        </p:nvPicPr>
        <p:blipFill>
          <a:blip r:embed="rId3" cstate="print"/>
          <a:srcRect r="64649"/>
          <a:stretch>
            <a:fillRect/>
          </a:stretch>
        </p:blipFill>
        <p:spPr>
          <a:xfrm>
            <a:off x="0" y="71414"/>
            <a:ext cx="3309918" cy="11703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Design sem nome (1).png"/>
          <p:cNvPicPr>
            <a:picLocks noChangeAspect="1"/>
          </p:cNvPicPr>
          <p:nvPr/>
        </p:nvPicPr>
        <p:blipFill>
          <a:blip r:embed="rId2" cstate="print"/>
          <a:srcRect l="781" t="9373" r="781" b="6249"/>
          <a:stretch>
            <a:fillRect/>
          </a:stretch>
        </p:blipFill>
        <p:spPr>
          <a:xfrm>
            <a:off x="0" y="-24"/>
            <a:ext cx="12192000" cy="1285884"/>
          </a:xfrm>
          <a:prstGeom prst="rect">
            <a:avLst/>
          </a:prstGeom>
        </p:spPr>
      </p:pic>
      <p:sp>
        <p:nvSpPr>
          <p:cNvPr id="5" name="TextBox 5"/>
          <p:cNvSpPr txBox="1"/>
          <p:nvPr/>
        </p:nvSpPr>
        <p:spPr>
          <a:xfrm>
            <a:off x="7291494" y="337352"/>
            <a:ext cx="4342777" cy="664712"/>
          </a:xfrm>
          <a:prstGeom prst="rect">
            <a:avLst/>
          </a:prstGeom>
        </p:spPr>
        <p:txBody>
          <a:bodyPr lIns="0" tIns="0" rIns="0" bIns="0" rtlCol="0" anchor="t">
            <a:spAutoFit/>
          </a:bodyPr>
          <a:lstStyle/>
          <a:p>
            <a:pPr algn="r">
              <a:lnSpc>
                <a:spcPts val="4994"/>
              </a:lnSpc>
            </a:pPr>
            <a:r>
              <a:rPr lang="en-US" sz="4211" b="1" spc="-46">
                <a:solidFill>
                  <a:srgbClr val="58595B"/>
                </a:solidFill>
                <a:latin typeface="Poppins Bold"/>
                <a:ea typeface="Poppins Bold"/>
                <a:cs typeface="Poppins Bold"/>
                <a:sym typeface="Poppins Bold"/>
              </a:rPr>
              <a:t>Conclusão</a:t>
            </a:r>
          </a:p>
        </p:txBody>
      </p:sp>
      <p:sp>
        <p:nvSpPr>
          <p:cNvPr id="8" name="TextBox 8"/>
          <p:cNvSpPr txBox="1"/>
          <p:nvPr/>
        </p:nvSpPr>
        <p:spPr>
          <a:xfrm>
            <a:off x="749382" y="1944113"/>
            <a:ext cx="10693235" cy="1897380"/>
          </a:xfrm>
          <a:prstGeom prst="rect">
            <a:avLst/>
          </a:prstGeom>
        </p:spPr>
        <p:txBody>
          <a:bodyPr lIns="0" tIns="0" rIns="0" bIns="0" rtlCol="0" anchor="t">
            <a:spAutoFit/>
          </a:bodyPr>
          <a:lstStyle/>
          <a:p>
            <a:pPr algn="just">
              <a:lnSpc>
                <a:spcPts val="2520"/>
              </a:lnSpc>
            </a:pPr>
            <a:r>
              <a:rPr lang="en-US" sz="1800">
                <a:solidFill>
                  <a:srgbClr val="000000"/>
                </a:solidFill>
                <a:latin typeface="Arimo"/>
                <a:ea typeface="Arimo"/>
                <a:cs typeface="Arimo"/>
                <a:sym typeface="Arimo"/>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Ut enim ad minima veniam.”</a:t>
            </a:r>
          </a:p>
        </p:txBody>
      </p:sp>
      <p:pic>
        <p:nvPicPr>
          <p:cNvPr id="10" name="Imagem 9" descr="Design sem nome (4).png"/>
          <p:cNvPicPr>
            <a:picLocks noChangeAspect="1"/>
          </p:cNvPicPr>
          <p:nvPr/>
        </p:nvPicPr>
        <p:blipFill>
          <a:blip r:embed="rId3" cstate="print"/>
          <a:srcRect r="64649"/>
          <a:stretch>
            <a:fillRect/>
          </a:stretch>
        </p:blipFill>
        <p:spPr>
          <a:xfrm>
            <a:off x="0" y="71414"/>
            <a:ext cx="3309918" cy="11703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685234" y="231640"/>
            <a:ext cx="821531" cy="174625"/>
          </a:xfrm>
          <a:prstGeom prst="rect">
            <a:avLst/>
          </a:prstGeom>
        </p:spPr>
        <p:txBody>
          <a:bodyPr lIns="0" tIns="0" rIns="0" bIns="0" rtlCol="0" anchor="t">
            <a:spAutoFit/>
          </a:bodyPr>
          <a:lstStyle/>
          <a:p>
            <a:pPr algn="ctr">
              <a:lnSpc>
                <a:spcPts val="1400"/>
              </a:lnSpc>
            </a:pPr>
            <a:r>
              <a:rPr lang="en-US" sz="1000">
                <a:solidFill>
                  <a:srgbClr val="A6A6A6"/>
                </a:solidFill>
                <a:latin typeface="Poppins"/>
                <a:ea typeface="Poppins"/>
                <a:cs typeface="Poppins"/>
                <a:sym typeface="Poppins"/>
              </a:rPr>
              <a:t>Brasília, 2024</a:t>
            </a:r>
          </a:p>
        </p:txBody>
      </p:sp>
      <p:sp>
        <p:nvSpPr>
          <p:cNvPr id="5" name="TextBox 5"/>
          <p:cNvSpPr txBox="1"/>
          <p:nvPr/>
        </p:nvSpPr>
        <p:spPr>
          <a:xfrm>
            <a:off x="749382" y="3161554"/>
            <a:ext cx="10693235"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Insira aqui seu e-mail para contato</a:t>
            </a:r>
          </a:p>
        </p:txBody>
      </p:sp>
      <p:sp>
        <p:nvSpPr>
          <p:cNvPr id="6" name="TextBox 6"/>
          <p:cNvSpPr txBox="1"/>
          <p:nvPr/>
        </p:nvSpPr>
        <p:spPr>
          <a:xfrm>
            <a:off x="1958484" y="5782834"/>
            <a:ext cx="8446289" cy="316229"/>
          </a:xfrm>
          <a:prstGeom prst="rect">
            <a:avLst/>
          </a:prstGeom>
        </p:spPr>
        <p:txBody>
          <a:bodyPr lIns="0" tIns="0" rIns="0" bIns="0" rtlCol="0" anchor="t">
            <a:spAutoFit/>
          </a:bodyPr>
          <a:lstStyle/>
          <a:p>
            <a:pPr algn="ctr">
              <a:lnSpc>
                <a:spcPts val="2520"/>
              </a:lnSpc>
            </a:pPr>
            <a:r>
              <a:rPr lang="en-US" sz="1800">
                <a:solidFill>
                  <a:srgbClr val="000000"/>
                </a:solidFill>
                <a:latin typeface="Roboto"/>
                <a:ea typeface="Roboto"/>
                <a:cs typeface="Roboto"/>
                <a:sym typeface="Roboto"/>
              </a:rPr>
              <a:t>Insira aqui o logo das instituições fomentadoras</a:t>
            </a:r>
          </a:p>
        </p:txBody>
      </p:sp>
      <p:pic>
        <p:nvPicPr>
          <p:cNvPr id="9" name="Imagem 8" descr="Design sem nome (2).png"/>
          <p:cNvPicPr>
            <a:picLocks noChangeAspect="1"/>
          </p:cNvPicPr>
          <p:nvPr/>
        </p:nvPicPr>
        <p:blipFill>
          <a:blip r:embed="rId2" cstate="print"/>
          <a:srcRect l="781" t="7812" r="1367" b="64063"/>
          <a:stretch>
            <a:fillRect/>
          </a:stretch>
        </p:blipFill>
        <p:spPr>
          <a:xfrm>
            <a:off x="0" y="6429372"/>
            <a:ext cx="12192000" cy="428628"/>
          </a:xfrm>
          <a:prstGeom prst="rect">
            <a:avLst/>
          </a:prstGeom>
        </p:spPr>
      </p:pic>
      <p:pic>
        <p:nvPicPr>
          <p:cNvPr id="10" name="Imagem 9" descr="Design sem nome (3).png"/>
          <p:cNvPicPr>
            <a:picLocks noChangeAspect="1"/>
          </p:cNvPicPr>
          <p:nvPr/>
        </p:nvPicPr>
        <p:blipFill>
          <a:blip r:embed="rId3" cstate="print"/>
          <a:srcRect r="68164"/>
          <a:stretch>
            <a:fillRect/>
          </a:stretch>
        </p:blipFill>
        <p:spPr>
          <a:xfrm>
            <a:off x="10145304" y="119050"/>
            <a:ext cx="1880050" cy="738182"/>
          </a:xfrm>
          <a:prstGeom prst="rect">
            <a:avLst/>
          </a:prstGeom>
        </p:spPr>
      </p:pic>
      <p:pic>
        <p:nvPicPr>
          <p:cNvPr id="11" name="Imagem 10" descr="Design sem nome (4).png"/>
          <p:cNvPicPr>
            <a:picLocks noChangeAspect="1"/>
          </p:cNvPicPr>
          <p:nvPr/>
        </p:nvPicPr>
        <p:blipFill>
          <a:blip r:embed="rId4" cstate="print"/>
          <a:srcRect r="64649"/>
          <a:stretch>
            <a:fillRect/>
          </a:stretch>
        </p:blipFill>
        <p:spPr>
          <a:xfrm>
            <a:off x="0" y="0"/>
            <a:ext cx="3309918" cy="117036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586</Words>
  <Application>Microsoft Office PowerPoint</Application>
  <PresentationFormat>Personalizar</PresentationFormat>
  <Paragraphs>28</Paragraphs>
  <Slides>8</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8</vt:i4>
      </vt:variant>
    </vt:vector>
  </HeadingPairs>
  <TitlesOfParts>
    <vt:vector size="16" baseType="lpstr">
      <vt:lpstr>Arial</vt:lpstr>
      <vt:lpstr>Poppins Bold</vt:lpstr>
      <vt:lpstr>Arimo</vt:lpstr>
      <vt:lpstr>Calibri</vt:lpstr>
      <vt:lpstr>Arimo Bold</vt:lpstr>
      <vt:lpstr>Poppins</vt:lpstr>
      <vt:lpstr>Roboto</vt:lpstr>
      <vt:lpstr>Office Theme</vt:lpstr>
      <vt:lpstr>Slide 1</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2024] - Apresentação Oral IV Congresso IGESDF </dc:title>
  <cp:lastModifiedBy>ImageAssist</cp:lastModifiedBy>
  <cp:revision>5</cp:revision>
  <dcterms:created xsi:type="dcterms:W3CDTF">2006-08-16T00:00:00Z</dcterms:created>
  <dcterms:modified xsi:type="dcterms:W3CDTF">2024-09-02T20:39:59Z</dcterms:modified>
  <dc:identifier>DAGPo3NteUU</dc:identifier>
</cp:coreProperties>
</file>