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Arimo Bold" charset="0"/>
      <p:regular r:id="rId7"/>
    </p:embeddedFont>
    <p:embeddedFont>
      <p:font typeface="Poppins Bold" charset="0"/>
      <p:regular r:id="rId8"/>
    </p:embeddedFont>
    <p:embeddedFont>
      <p:font typeface="Poppins" charset="0"/>
      <p:regular r:id="rId9"/>
    </p:embeddedFont>
    <p:embeddedFont>
      <p:font typeface="Roboto" charset="0"/>
      <p:regular r:id="rId10"/>
    </p:embeddedFont>
    <p:embeddedFont>
      <p:font typeface="Roboto Bold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-27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Design sem nome (5).png"/>
          <p:cNvPicPr>
            <a:picLocks noChangeAspect="1"/>
          </p:cNvPicPr>
          <p:nvPr/>
        </p:nvPicPr>
        <p:blipFill>
          <a:blip r:embed="rId2"/>
          <a:srcRect t="6205" r="607" b="8725"/>
          <a:stretch>
            <a:fillRect/>
          </a:stretch>
        </p:blipFill>
        <p:spPr>
          <a:xfrm>
            <a:off x="-17576" y="-49364"/>
            <a:ext cx="32343838" cy="4594106"/>
          </a:xfrm>
          <a:prstGeom prst="rect">
            <a:avLst/>
          </a:prstGeom>
        </p:spPr>
      </p:pic>
      <p:pic>
        <p:nvPicPr>
          <p:cNvPr id="46" name="Imagem 45" descr="Design sem nome (4).png"/>
          <p:cNvPicPr>
            <a:picLocks noChangeAspect="1"/>
          </p:cNvPicPr>
          <p:nvPr/>
        </p:nvPicPr>
        <p:blipFill>
          <a:blip r:embed="rId3" cstate="print"/>
          <a:srcRect r="64649"/>
          <a:stretch>
            <a:fillRect/>
          </a:stretch>
        </p:blipFill>
        <p:spPr>
          <a:xfrm>
            <a:off x="-89014" y="-120802"/>
            <a:ext cx="13598843" cy="4808444"/>
          </a:xfrm>
          <a:prstGeom prst="rect">
            <a:avLst/>
          </a:prstGeom>
        </p:spPr>
      </p:pic>
      <p:pic>
        <p:nvPicPr>
          <p:cNvPr id="45" name="Imagem 44" descr="Design sem nome (5).png"/>
          <p:cNvPicPr>
            <a:picLocks noChangeAspect="1"/>
          </p:cNvPicPr>
          <p:nvPr/>
        </p:nvPicPr>
        <p:blipFill>
          <a:blip r:embed="rId2"/>
          <a:srcRect t="49859" r="607" b="8725"/>
          <a:stretch>
            <a:fillRect/>
          </a:stretch>
        </p:blipFill>
        <p:spPr>
          <a:xfrm>
            <a:off x="0" y="40956048"/>
            <a:ext cx="32343838" cy="223665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7645522" y="4139362"/>
            <a:ext cx="1033559" cy="14485251"/>
            <a:chOff x="0" y="0"/>
            <a:chExt cx="681664" cy="95534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1664" cy="9553470"/>
            </a:xfrm>
            <a:custGeom>
              <a:avLst/>
              <a:gdLst/>
              <a:ahLst/>
              <a:cxnLst/>
              <a:rect l="l" t="t" r="r" b="b"/>
              <a:pathLst>
                <a:path w="681664" h="9553470">
                  <a:moveTo>
                    <a:pt x="227344" y="9534401"/>
                  </a:moveTo>
                  <a:cubicBezTo>
                    <a:pt x="262291" y="9545915"/>
                    <a:pt x="302022" y="9553470"/>
                    <a:pt x="341016" y="9553470"/>
                  </a:cubicBezTo>
                  <a:cubicBezTo>
                    <a:pt x="380011" y="9553470"/>
                    <a:pt x="417534" y="9546993"/>
                    <a:pt x="452113" y="9535479"/>
                  </a:cubicBezTo>
                  <a:cubicBezTo>
                    <a:pt x="452849" y="9535120"/>
                    <a:pt x="453585" y="9535120"/>
                    <a:pt x="454320" y="9534761"/>
                  </a:cubicBezTo>
                  <a:cubicBezTo>
                    <a:pt x="584178" y="9488705"/>
                    <a:pt x="679825" y="9367091"/>
                    <a:pt x="681664" y="9030813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24111"/>
                  </a:lnTo>
                  <a:cubicBezTo>
                    <a:pt x="1839" y="9367810"/>
                    <a:pt x="96014" y="9489425"/>
                    <a:pt x="227344" y="9534401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61925"/>
              <a:ext cx="681664" cy="958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7645522" y="13643099"/>
            <a:ext cx="1033559" cy="14485251"/>
            <a:chOff x="0" y="0"/>
            <a:chExt cx="681664" cy="955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1664" cy="9553470"/>
            </a:xfrm>
            <a:custGeom>
              <a:avLst/>
              <a:gdLst/>
              <a:ahLst/>
              <a:cxnLst/>
              <a:rect l="l" t="t" r="r" b="b"/>
              <a:pathLst>
                <a:path w="681664" h="9553470">
                  <a:moveTo>
                    <a:pt x="227344" y="9534401"/>
                  </a:moveTo>
                  <a:cubicBezTo>
                    <a:pt x="262291" y="9545915"/>
                    <a:pt x="302022" y="9553470"/>
                    <a:pt x="341016" y="9553470"/>
                  </a:cubicBezTo>
                  <a:cubicBezTo>
                    <a:pt x="380011" y="9553470"/>
                    <a:pt x="417534" y="9546993"/>
                    <a:pt x="452113" y="9535479"/>
                  </a:cubicBezTo>
                  <a:cubicBezTo>
                    <a:pt x="452849" y="9535120"/>
                    <a:pt x="453585" y="9535120"/>
                    <a:pt x="454320" y="9534761"/>
                  </a:cubicBezTo>
                  <a:cubicBezTo>
                    <a:pt x="584178" y="9488705"/>
                    <a:pt x="679825" y="9367091"/>
                    <a:pt x="681664" y="9030813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24111"/>
                  </a:lnTo>
                  <a:cubicBezTo>
                    <a:pt x="1839" y="9367810"/>
                    <a:pt x="96014" y="9489425"/>
                    <a:pt x="227344" y="9534401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61925"/>
              <a:ext cx="681664" cy="958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23738919" y="4156922"/>
            <a:ext cx="1033559" cy="14449251"/>
            <a:chOff x="0" y="0"/>
            <a:chExt cx="681664" cy="95297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1664" cy="9529727"/>
            </a:xfrm>
            <a:custGeom>
              <a:avLst/>
              <a:gdLst/>
              <a:ahLst/>
              <a:cxnLst/>
              <a:rect l="l" t="t" r="r" b="b"/>
              <a:pathLst>
                <a:path w="681664" h="9529727">
                  <a:moveTo>
                    <a:pt x="227344" y="9510658"/>
                  </a:moveTo>
                  <a:cubicBezTo>
                    <a:pt x="262291" y="9522171"/>
                    <a:pt x="302022" y="9529727"/>
                    <a:pt x="341016" y="9529727"/>
                  </a:cubicBezTo>
                  <a:cubicBezTo>
                    <a:pt x="380011" y="9529727"/>
                    <a:pt x="417534" y="9523250"/>
                    <a:pt x="452113" y="9511736"/>
                  </a:cubicBezTo>
                  <a:cubicBezTo>
                    <a:pt x="452849" y="9511377"/>
                    <a:pt x="453585" y="9511377"/>
                    <a:pt x="454320" y="9511017"/>
                  </a:cubicBezTo>
                  <a:cubicBezTo>
                    <a:pt x="584178" y="9464962"/>
                    <a:pt x="679825" y="9343348"/>
                    <a:pt x="681664" y="9007597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00913"/>
                  </a:lnTo>
                  <a:cubicBezTo>
                    <a:pt x="1839" y="9344067"/>
                    <a:pt x="96014" y="9465682"/>
                    <a:pt x="227344" y="9510658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681664" cy="9564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23738919" y="13660659"/>
            <a:ext cx="1033559" cy="14449251"/>
            <a:chOff x="0" y="0"/>
            <a:chExt cx="681664" cy="95297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1664" cy="9529727"/>
            </a:xfrm>
            <a:custGeom>
              <a:avLst/>
              <a:gdLst/>
              <a:ahLst/>
              <a:cxnLst/>
              <a:rect l="l" t="t" r="r" b="b"/>
              <a:pathLst>
                <a:path w="681664" h="9529727">
                  <a:moveTo>
                    <a:pt x="227344" y="9510658"/>
                  </a:moveTo>
                  <a:cubicBezTo>
                    <a:pt x="262291" y="9522171"/>
                    <a:pt x="302022" y="9529727"/>
                    <a:pt x="341016" y="9529727"/>
                  </a:cubicBezTo>
                  <a:cubicBezTo>
                    <a:pt x="380011" y="9529727"/>
                    <a:pt x="417534" y="9523250"/>
                    <a:pt x="452113" y="9511736"/>
                  </a:cubicBezTo>
                  <a:cubicBezTo>
                    <a:pt x="452849" y="9511377"/>
                    <a:pt x="453585" y="9511377"/>
                    <a:pt x="454320" y="9511017"/>
                  </a:cubicBezTo>
                  <a:cubicBezTo>
                    <a:pt x="584178" y="9464962"/>
                    <a:pt x="679825" y="9343348"/>
                    <a:pt x="681664" y="9007597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00913"/>
                  </a:lnTo>
                  <a:cubicBezTo>
                    <a:pt x="1839" y="9344067"/>
                    <a:pt x="96014" y="9465682"/>
                    <a:pt x="227344" y="9510658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61925"/>
              <a:ext cx="681664" cy="9564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7645522" y="23146837"/>
            <a:ext cx="1033559" cy="14485251"/>
            <a:chOff x="0" y="0"/>
            <a:chExt cx="681664" cy="95534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1664" cy="9553470"/>
            </a:xfrm>
            <a:custGeom>
              <a:avLst/>
              <a:gdLst/>
              <a:ahLst/>
              <a:cxnLst/>
              <a:rect l="l" t="t" r="r" b="b"/>
              <a:pathLst>
                <a:path w="681664" h="9553470">
                  <a:moveTo>
                    <a:pt x="227344" y="9534401"/>
                  </a:moveTo>
                  <a:cubicBezTo>
                    <a:pt x="262291" y="9545915"/>
                    <a:pt x="302022" y="9553470"/>
                    <a:pt x="341016" y="9553470"/>
                  </a:cubicBezTo>
                  <a:cubicBezTo>
                    <a:pt x="380011" y="9553470"/>
                    <a:pt x="417534" y="9546993"/>
                    <a:pt x="452113" y="9535479"/>
                  </a:cubicBezTo>
                  <a:cubicBezTo>
                    <a:pt x="452849" y="9535120"/>
                    <a:pt x="453585" y="9535120"/>
                    <a:pt x="454320" y="9534761"/>
                  </a:cubicBezTo>
                  <a:cubicBezTo>
                    <a:pt x="584178" y="9488705"/>
                    <a:pt x="679825" y="9367091"/>
                    <a:pt x="681664" y="9030813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24111"/>
                  </a:lnTo>
                  <a:cubicBezTo>
                    <a:pt x="1839" y="9367810"/>
                    <a:pt x="96014" y="9489425"/>
                    <a:pt x="227344" y="9534401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61925"/>
              <a:ext cx="681664" cy="9588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23738919" y="23164397"/>
            <a:ext cx="1033559" cy="14449251"/>
            <a:chOff x="0" y="0"/>
            <a:chExt cx="681664" cy="952972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1664" cy="9529727"/>
            </a:xfrm>
            <a:custGeom>
              <a:avLst/>
              <a:gdLst/>
              <a:ahLst/>
              <a:cxnLst/>
              <a:rect l="l" t="t" r="r" b="b"/>
              <a:pathLst>
                <a:path w="681664" h="9529727">
                  <a:moveTo>
                    <a:pt x="227344" y="9510658"/>
                  </a:moveTo>
                  <a:cubicBezTo>
                    <a:pt x="262291" y="9522171"/>
                    <a:pt x="302022" y="9529727"/>
                    <a:pt x="341016" y="9529727"/>
                  </a:cubicBezTo>
                  <a:cubicBezTo>
                    <a:pt x="380011" y="9529727"/>
                    <a:pt x="417534" y="9523250"/>
                    <a:pt x="452113" y="9511736"/>
                  </a:cubicBezTo>
                  <a:cubicBezTo>
                    <a:pt x="452849" y="9511377"/>
                    <a:pt x="453585" y="9511377"/>
                    <a:pt x="454320" y="9511017"/>
                  </a:cubicBezTo>
                  <a:cubicBezTo>
                    <a:pt x="584178" y="9464962"/>
                    <a:pt x="679825" y="9343348"/>
                    <a:pt x="681664" y="9007597"/>
                  </a:cubicBezTo>
                  <a:lnTo>
                    <a:pt x="681664" y="0"/>
                  </a:lnTo>
                  <a:lnTo>
                    <a:pt x="0" y="0"/>
                  </a:lnTo>
                  <a:lnTo>
                    <a:pt x="0" y="9000913"/>
                  </a:lnTo>
                  <a:cubicBezTo>
                    <a:pt x="1839" y="9344067"/>
                    <a:pt x="96014" y="9465682"/>
                    <a:pt x="227344" y="9510658"/>
                  </a:cubicBezTo>
                  <a:close/>
                </a:path>
              </a:pathLst>
            </a:custGeom>
            <a:solidFill>
              <a:srgbClr val="BBD33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61925"/>
              <a:ext cx="681664" cy="9564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2742509" y="1546400"/>
            <a:ext cx="4054055" cy="19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Insira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aqui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 logo das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Instituições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vínculo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07929" y="41384676"/>
            <a:ext cx="8446289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Insira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aqui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 logo das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instituições</a:t>
            </a: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fomentadoras</a:t>
            </a:r>
            <a:endParaRPr lang="en-US" sz="36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092144" y="5646023"/>
            <a:ext cx="10215711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11330" y="7389413"/>
            <a:ext cx="9577339" cy="97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Autor¹, Autor², Autor¹...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9676" y="12200459"/>
            <a:ext cx="13565574" cy="445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Insira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aqui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introdução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incluindo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justificativa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realização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É 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sustenta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vez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possui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fundamentação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teórica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Valorize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conhecimentos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já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produzidos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pela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humanidade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cientistas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incluir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fontes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provenientes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outros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meios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informações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disponíveis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mercado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preferencialmente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últimos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05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9676" y="21878754"/>
            <a:ext cx="13565574" cy="445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responder à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pergunta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quê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 ”.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ser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precisos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discriminados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verbos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infinitivo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determinam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ação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um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geral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mais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amplo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é 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geral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específicos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é a meta do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seu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trabalho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é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aonde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pesquisador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chegar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 a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504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7950749" y="12200459"/>
            <a:ext cx="13529574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Decreva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principais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bem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gráficos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tabelas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imagens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504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7950749" y="21878754"/>
            <a:ext cx="1352957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Apresente suas principais conclusões.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13794" y="10931324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Introdução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13794" y="20435062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944867" y="10931324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944867" y="20435062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13794" y="29938800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944867" y="29938800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1C3D48"/>
                </a:solidFill>
                <a:latin typeface="Poppins Bold"/>
                <a:ea typeface="Poppins Bold"/>
                <a:cs typeface="Poppins Bold"/>
                <a:sym typeface="Poppins Bold"/>
              </a:rPr>
              <a:t>Referências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9676" y="31557050"/>
            <a:ext cx="13565574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 constar todos os procedimentos que serão utilizados na pesquisa. Sugerimos apresentar em formato de fluxograma para melhor visualização.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950749" y="31557050"/>
            <a:ext cx="13529574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Incluir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acordo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 a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norma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utilizada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desenvolvimento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introdução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5040"/>
              </a:lnSpc>
            </a:pPr>
            <a:endParaRPr/>
          </a:p>
          <a:p>
            <a:pPr algn="just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Observação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ajuste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o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tamanho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das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caixas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texto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tópicos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conforme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sua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necessidade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11330" y="8547653"/>
            <a:ext cx="9577339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¹Instituição, ²Instituição, ...</a:t>
            </a:r>
          </a:p>
        </p:txBody>
      </p:sp>
      <p:pic>
        <p:nvPicPr>
          <p:cNvPr id="44" name="Imagem 43" descr="Design sem nome (3).png"/>
          <p:cNvPicPr>
            <a:picLocks noChangeAspect="1"/>
          </p:cNvPicPr>
          <p:nvPr/>
        </p:nvPicPr>
        <p:blipFill>
          <a:blip r:embed="rId4" cstate="print"/>
          <a:srcRect r="68164"/>
          <a:stretch>
            <a:fillRect/>
          </a:stretch>
        </p:blipFill>
        <p:spPr>
          <a:xfrm>
            <a:off x="27343178" y="1476372"/>
            <a:ext cx="4301589" cy="168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236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Arimo Bold</vt:lpstr>
      <vt:lpstr>Poppins Bold</vt:lpstr>
      <vt:lpstr>Poppins</vt:lpstr>
      <vt:lpstr>Roboto</vt:lpstr>
      <vt:lpstr>Roboto Bold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[MODELO 2024] Pôster - IV Congresso IGESDF</dc:title>
  <cp:lastModifiedBy>ImageAssist</cp:lastModifiedBy>
  <cp:revision>7</cp:revision>
  <dcterms:created xsi:type="dcterms:W3CDTF">2006-08-16T00:00:00Z</dcterms:created>
  <dcterms:modified xsi:type="dcterms:W3CDTF">2024-09-02T20:47:18Z</dcterms:modified>
  <dc:identifier>DAGPoxgLGBQ</dc:identifier>
</cp:coreProperties>
</file>